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69" r:id="rId2"/>
    <p:sldId id="271" r:id="rId3"/>
    <p:sldId id="288" r:id="rId4"/>
    <p:sldId id="283" r:id="rId5"/>
    <p:sldId id="388" r:id="rId6"/>
    <p:sldId id="284" r:id="rId7"/>
    <p:sldId id="366" r:id="rId8"/>
    <p:sldId id="350" r:id="rId9"/>
    <p:sldId id="371" r:id="rId10"/>
    <p:sldId id="370" r:id="rId11"/>
    <p:sldId id="340" r:id="rId12"/>
    <p:sldId id="299" r:id="rId13"/>
    <p:sldId id="362" r:id="rId14"/>
    <p:sldId id="367" r:id="rId15"/>
    <p:sldId id="368" r:id="rId16"/>
    <p:sldId id="377" r:id="rId17"/>
    <p:sldId id="378" r:id="rId18"/>
    <p:sldId id="379" r:id="rId19"/>
    <p:sldId id="376" r:id="rId20"/>
    <p:sldId id="380" r:id="rId21"/>
    <p:sldId id="372" r:id="rId22"/>
    <p:sldId id="373" r:id="rId23"/>
    <p:sldId id="374" r:id="rId24"/>
    <p:sldId id="300" r:id="rId25"/>
    <p:sldId id="359" r:id="rId26"/>
    <p:sldId id="329" r:id="rId27"/>
    <p:sldId id="384" r:id="rId28"/>
    <p:sldId id="386" r:id="rId29"/>
    <p:sldId id="324" r:id="rId30"/>
    <p:sldId id="381" r:id="rId31"/>
    <p:sldId id="30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C1A937-77DC-9E97-06B8-2521342ABAF4}" name="Laura Mendes" initials="LM" userId="0115b15547ada1d5" providerId="Windows Live"/>
  <p188:author id="{C07A3F46-1ACB-71BA-A44F-D0E11F80B7B5}" name="Alexis Pierre dit lambert" initials="APdl" userId="6cfdb157e95629c1" providerId="Windows Live"/>
  <p188:author id="{6DE720A2-FE50-3AEE-0BBF-74F736B38A43}" name="Martin Cheliz Calvo" initials="MCC" userId="S::chelizca@etud.insa-toulouse.fr::24ba3674-41e9-4a47-a41f-477810562e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6C6"/>
    <a:srgbClr val="EA9294"/>
    <a:srgbClr val="F5CCCD"/>
    <a:srgbClr val="BDD7EE"/>
    <a:srgbClr val="F7C393"/>
    <a:srgbClr val="FBF3A3"/>
    <a:srgbClr val="9ADAAC"/>
    <a:srgbClr val="E7E6E6"/>
    <a:srgbClr val="6EB6A1"/>
    <a:srgbClr val="C2E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Pierre dit lambert" userId="6cfdb157e95629c1" providerId="LiveId" clId="{CD843921-75FD-479C-8A2B-DDA87231C27B}"/>
    <pc:docChg chg="undo redo custSel addSld delSld modSld sldOrd">
      <pc:chgData name="Alexis Pierre dit lambert" userId="6cfdb157e95629c1" providerId="LiveId" clId="{CD843921-75FD-479C-8A2B-DDA87231C27B}" dt="2023-01-10T12:00:12.771" v="1281"/>
      <pc:docMkLst>
        <pc:docMk/>
      </pc:docMkLst>
      <pc:sldChg chg="addSp delSp modSp del mod addAnim delAnim modAnim">
        <pc:chgData name="Alexis Pierre dit lambert" userId="6cfdb157e95629c1" providerId="LiveId" clId="{CD843921-75FD-479C-8A2B-DDA87231C27B}" dt="2023-01-10T11:34:22.136" v="1039" actId="47"/>
        <pc:sldMkLst>
          <pc:docMk/>
          <pc:sldMk cId="826876356" sldId="318"/>
        </pc:sldMkLst>
        <pc:spChg chg="mod">
          <ac:chgData name="Alexis Pierre dit lambert" userId="6cfdb157e95629c1" providerId="LiveId" clId="{CD843921-75FD-479C-8A2B-DDA87231C27B}" dt="2023-01-10T10:17:05.339" v="545" actId="27636"/>
          <ac:spMkLst>
            <pc:docMk/>
            <pc:sldMk cId="826876356" sldId="318"/>
            <ac:spMk id="34" creationId="{75C9609B-523D-51AE-48E0-5035722A03D2}"/>
          </ac:spMkLst>
        </pc:spChg>
        <pc:spChg chg="mod">
          <ac:chgData name="Alexis Pierre dit lambert" userId="6cfdb157e95629c1" providerId="LiveId" clId="{CD843921-75FD-479C-8A2B-DDA87231C27B}" dt="2023-01-10T10:20:47.861" v="575" actId="165"/>
          <ac:spMkLst>
            <pc:docMk/>
            <pc:sldMk cId="826876356" sldId="318"/>
            <ac:spMk id="72" creationId="{F6B437CD-48A3-C650-9544-074D712ADDFD}"/>
          </ac:spMkLst>
        </pc:spChg>
        <pc:spChg chg="mod">
          <ac:chgData name="Alexis Pierre dit lambert" userId="6cfdb157e95629c1" providerId="LiveId" clId="{CD843921-75FD-479C-8A2B-DDA87231C27B}" dt="2023-01-10T10:20:47.861" v="575" actId="165"/>
          <ac:spMkLst>
            <pc:docMk/>
            <pc:sldMk cId="826876356" sldId="318"/>
            <ac:spMk id="73" creationId="{1671963D-4380-0111-B41E-974E2618CA13}"/>
          </ac:spMkLst>
        </pc:spChg>
        <pc:spChg chg="mod">
          <ac:chgData name="Alexis Pierre dit lambert" userId="6cfdb157e95629c1" providerId="LiveId" clId="{CD843921-75FD-479C-8A2B-DDA87231C27B}" dt="2023-01-10T10:20:47.861" v="575" actId="165"/>
          <ac:spMkLst>
            <pc:docMk/>
            <pc:sldMk cId="826876356" sldId="318"/>
            <ac:spMk id="78" creationId="{AFEFFD12-CE3A-CCF3-47E6-F8B3043820D7}"/>
          </ac:spMkLst>
        </pc:spChg>
        <pc:spChg chg="mod">
          <ac:chgData name="Alexis Pierre dit lambert" userId="6cfdb157e95629c1" providerId="LiveId" clId="{CD843921-75FD-479C-8A2B-DDA87231C27B}" dt="2023-01-10T10:20:47.861" v="575" actId="165"/>
          <ac:spMkLst>
            <pc:docMk/>
            <pc:sldMk cId="826876356" sldId="318"/>
            <ac:spMk id="79" creationId="{0D991F70-72EC-60E2-FD40-C611800F9CA5}"/>
          </ac:spMkLst>
        </pc:spChg>
        <pc:grpChg chg="add del mod">
          <ac:chgData name="Alexis Pierre dit lambert" userId="6cfdb157e95629c1" providerId="LiveId" clId="{CD843921-75FD-479C-8A2B-DDA87231C27B}" dt="2023-01-10T10:19:51.875" v="572" actId="478"/>
          <ac:grpSpMkLst>
            <pc:docMk/>
            <pc:sldMk cId="826876356" sldId="318"/>
            <ac:grpSpMk id="29" creationId="{77A2BE10-0CF8-3027-3B37-507DA9340ADC}"/>
          </ac:grpSpMkLst>
        </pc:grpChg>
        <pc:grpChg chg="mod">
          <ac:chgData name="Alexis Pierre dit lambert" userId="6cfdb157e95629c1" providerId="LiveId" clId="{CD843921-75FD-479C-8A2B-DDA87231C27B}" dt="2023-01-10T10:19:59.506" v="574" actId="1076"/>
          <ac:grpSpMkLst>
            <pc:docMk/>
            <pc:sldMk cId="826876356" sldId="318"/>
            <ac:grpSpMk id="30" creationId="{CC764A3D-AB7C-0448-C2FD-05D8E8848D33}"/>
          </ac:grpSpMkLst>
        </pc:grpChg>
        <pc:grpChg chg="del mod">
          <ac:chgData name="Alexis Pierre dit lambert" userId="6cfdb157e95629c1" providerId="LiveId" clId="{CD843921-75FD-479C-8A2B-DDA87231C27B}" dt="2023-01-10T10:22:15.112" v="581" actId="478"/>
          <ac:grpSpMkLst>
            <pc:docMk/>
            <pc:sldMk cId="826876356" sldId="318"/>
            <ac:grpSpMk id="47" creationId="{E1F1B548-8D33-98ED-57B8-A9BA3FC128B7}"/>
          </ac:grpSpMkLst>
        </pc:grpChg>
        <pc:grpChg chg="del mod topLvl">
          <ac:chgData name="Alexis Pierre dit lambert" userId="6cfdb157e95629c1" providerId="LiveId" clId="{CD843921-75FD-479C-8A2B-DDA87231C27B}" dt="2023-01-10T10:21:05.925" v="577" actId="478"/>
          <ac:grpSpMkLst>
            <pc:docMk/>
            <pc:sldMk cId="826876356" sldId="318"/>
            <ac:grpSpMk id="71" creationId="{FA3E9009-164C-A148-1157-DEBD14BCCF5E}"/>
          </ac:grpSpMkLst>
        </pc:grpChg>
        <pc:grpChg chg="mod topLvl">
          <ac:chgData name="Alexis Pierre dit lambert" userId="6cfdb157e95629c1" providerId="LiveId" clId="{CD843921-75FD-479C-8A2B-DDA87231C27B}" dt="2023-01-10T10:20:47.861" v="575" actId="165"/>
          <ac:grpSpMkLst>
            <pc:docMk/>
            <pc:sldMk cId="826876356" sldId="318"/>
            <ac:grpSpMk id="77" creationId="{8D612A8D-9E38-DB4E-E131-613E6945E1E0}"/>
          </ac:grpSpMkLst>
        </pc:grpChg>
        <pc:grpChg chg="del mod">
          <ac:chgData name="Alexis Pierre dit lambert" userId="6cfdb157e95629c1" providerId="LiveId" clId="{CD843921-75FD-479C-8A2B-DDA87231C27B}" dt="2023-01-10T10:20:47.861" v="575" actId="165"/>
          <ac:grpSpMkLst>
            <pc:docMk/>
            <pc:sldMk cId="826876356" sldId="318"/>
            <ac:grpSpMk id="80" creationId="{1D28FAC9-2E34-6023-9F97-D17C7E57B9BF}"/>
          </ac:grpSpMkLst>
        </pc:grpChg>
      </pc:sldChg>
      <pc:sldChg chg="modSp del mod">
        <pc:chgData name="Alexis Pierre dit lambert" userId="6cfdb157e95629c1" providerId="LiveId" clId="{CD843921-75FD-479C-8A2B-DDA87231C27B}" dt="2023-01-10T11:34:23.645" v="1040" actId="47"/>
        <pc:sldMkLst>
          <pc:docMk/>
          <pc:sldMk cId="1828868442" sldId="323"/>
        </pc:sldMkLst>
        <pc:spChg chg="mod">
          <ac:chgData name="Alexis Pierre dit lambert" userId="6cfdb157e95629c1" providerId="LiveId" clId="{CD843921-75FD-479C-8A2B-DDA87231C27B}" dt="2023-01-10T10:38:56.001" v="712" actId="27636"/>
          <ac:spMkLst>
            <pc:docMk/>
            <pc:sldMk cId="1828868442" sldId="323"/>
            <ac:spMk id="31" creationId="{6C9BB00E-7C90-DBD1-278F-56D5B75DDB89}"/>
          </ac:spMkLst>
        </pc:spChg>
      </pc:sldChg>
      <pc:sldChg chg="modSp mod modAnim">
        <pc:chgData name="Alexis Pierre dit lambert" userId="6cfdb157e95629c1" providerId="LiveId" clId="{CD843921-75FD-479C-8A2B-DDA87231C27B}" dt="2023-01-10T11:53:42.665" v="1243"/>
        <pc:sldMkLst>
          <pc:docMk/>
          <pc:sldMk cId="353158288" sldId="324"/>
        </pc:sldMkLst>
        <pc:spChg chg="mod">
          <ac:chgData name="Alexis Pierre dit lambert" userId="6cfdb157e95629c1" providerId="LiveId" clId="{CD843921-75FD-479C-8A2B-DDA87231C27B}" dt="2023-01-10T11:44:44.063" v="1088" actId="108"/>
          <ac:spMkLst>
            <pc:docMk/>
            <pc:sldMk cId="353158288" sldId="324"/>
            <ac:spMk id="3" creationId="{6947FACD-3883-A8DB-A908-2CCB5E57F921}"/>
          </ac:spMkLst>
        </pc:spChg>
        <pc:spChg chg="mod">
          <ac:chgData name="Alexis Pierre dit lambert" userId="6cfdb157e95629c1" providerId="LiveId" clId="{CD843921-75FD-479C-8A2B-DDA87231C27B}" dt="2023-01-10T11:44:35.910" v="1085" actId="207"/>
          <ac:spMkLst>
            <pc:docMk/>
            <pc:sldMk cId="353158288" sldId="324"/>
            <ac:spMk id="4" creationId="{6DEFD168-5634-45C2-752D-FA251A9275C3}"/>
          </ac:spMkLst>
        </pc:spChg>
        <pc:spChg chg="mod">
          <ac:chgData name="Alexis Pierre dit lambert" userId="6cfdb157e95629c1" providerId="LiveId" clId="{CD843921-75FD-479C-8A2B-DDA87231C27B}" dt="2023-01-10T11:45:08.363" v="1090" actId="108"/>
          <ac:spMkLst>
            <pc:docMk/>
            <pc:sldMk cId="353158288" sldId="324"/>
            <ac:spMk id="5" creationId="{0655FD8E-4E33-0978-DA67-24E8D7E082B9}"/>
          </ac:spMkLst>
        </pc:spChg>
        <pc:spChg chg="mod">
          <ac:chgData name="Alexis Pierre dit lambert" userId="6cfdb157e95629c1" providerId="LiveId" clId="{CD843921-75FD-479C-8A2B-DDA87231C27B}" dt="2023-01-10T11:52:51.600" v="1222" actId="1076"/>
          <ac:spMkLst>
            <pc:docMk/>
            <pc:sldMk cId="353158288" sldId="324"/>
            <ac:spMk id="6" creationId="{8DA435BE-C4E5-A262-FC6B-F84EC68C0219}"/>
          </ac:spMkLst>
        </pc:spChg>
        <pc:spChg chg="mod">
          <ac:chgData name="Alexis Pierre dit lambert" userId="6cfdb157e95629c1" providerId="LiveId" clId="{CD843921-75FD-479C-8A2B-DDA87231C27B}" dt="2023-01-10T11:44:40.408" v="1086" actId="108"/>
          <ac:spMkLst>
            <pc:docMk/>
            <pc:sldMk cId="353158288" sldId="324"/>
            <ac:spMk id="7" creationId="{18885D80-80BE-A689-E1FE-32479F6BBB52}"/>
          </ac:spMkLst>
        </pc:spChg>
        <pc:spChg chg="mod">
          <ac:chgData name="Alexis Pierre dit lambert" userId="6cfdb157e95629c1" providerId="LiveId" clId="{CD843921-75FD-479C-8A2B-DDA87231C27B}" dt="2023-01-10T11:44:42.313" v="1087" actId="108"/>
          <ac:spMkLst>
            <pc:docMk/>
            <pc:sldMk cId="353158288" sldId="324"/>
            <ac:spMk id="8" creationId="{8BDFEA3A-98C9-1211-1C07-47FB17A1F7D7}"/>
          </ac:spMkLst>
        </pc:spChg>
        <pc:spChg chg="mod">
          <ac:chgData name="Alexis Pierre dit lambert" userId="6cfdb157e95629c1" providerId="LiveId" clId="{CD843921-75FD-479C-8A2B-DDA87231C27B}" dt="2023-01-10T11:46:48.122" v="1160" actId="20577"/>
          <ac:spMkLst>
            <pc:docMk/>
            <pc:sldMk cId="353158288" sldId="324"/>
            <ac:spMk id="9" creationId="{84A05D46-2012-A152-9934-6DD4230A269E}"/>
          </ac:spMkLst>
        </pc:spChg>
      </pc:sldChg>
      <pc:sldChg chg="addSp delSp modSp mod addAnim delAnim modAnim">
        <pc:chgData name="Alexis Pierre dit lambert" userId="6cfdb157e95629c1" providerId="LiveId" clId="{CD843921-75FD-479C-8A2B-DDA87231C27B}" dt="2023-01-10T11:54:12.611" v="1247"/>
        <pc:sldMkLst>
          <pc:docMk/>
          <pc:sldMk cId="216375833" sldId="329"/>
        </pc:sldMkLst>
        <pc:spChg chg="mod">
          <ac:chgData name="Alexis Pierre dit lambert" userId="6cfdb157e95629c1" providerId="LiveId" clId="{CD843921-75FD-479C-8A2B-DDA87231C27B}" dt="2023-01-10T10:00:00.718" v="521" actId="108"/>
          <ac:spMkLst>
            <pc:docMk/>
            <pc:sldMk cId="216375833" sldId="329"/>
            <ac:spMk id="3" creationId="{3C51B8BE-F329-83D2-BF85-6E483A7206F2}"/>
          </ac:spMkLst>
        </pc:spChg>
        <pc:spChg chg="mod">
          <ac:chgData name="Alexis Pierre dit lambert" userId="6cfdb157e95629c1" providerId="LiveId" clId="{CD843921-75FD-479C-8A2B-DDA87231C27B}" dt="2023-01-10T09:59:44.196" v="515" actId="108"/>
          <ac:spMkLst>
            <pc:docMk/>
            <pc:sldMk cId="216375833" sldId="329"/>
            <ac:spMk id="4" creationId="{A909616B-4704-18E7-2C9E-E30C2C5F65E8}"/>
          </ac:spMkLst>
        </pc:spChg>
        <pc:spChg chg="mod">
          <ac:chgData name="Alexis Pierre dit lambert" userId="6cfdb157e95629c1" providerId="LiveId" clId="{CD843921-75FD-479C-8A2B-DDA87231C27B}" dt="2023-01-10T09:15:43.242" v="0"/>
          <ac:spMkLst>
            <pc:docMk/>
            <pc:sldMk cId="216375833" sldId="329"/>
            <ac:spMk id="4" creationId="{D2B8246E-D1D3-80F7-EC42-4CF3C9D190E4}"/>
          </ac:spMkLst>
        </pc:spChg>
        <pc:spChg chg="mod">
          <ac:chgData name="Alexis Pierre dit lambert" userId="6cfdb157e95629c1" providerId="LiveId" clId="{CD843921-75FD-479C-8A2B-DDA87231C27B}" dt="2023-01-10T09:15:43.242" v="0"/>
          <ac:spMkLst>
            <pc:docMk/>
            <pc:sldMk cId="216375833" sldId="329"/>
            <ac:spMk id="5" creationId="{A300BD81-B297-FDE7-5294-EFA2834DF428}"/>
          </ac:spMkLst>
        </pc:spChg>
        <pc:spChg chg="mod">
          <ac:chgData name="Alexis Pierre dit lambert" userId="6cfdb157e95629c1" providerId="LiveId" clId="{CD843921-75FD-479C-8A2B-DDA87231C27B}" dt="2023-01-10T09:58:29.288" v="512" actId="207"/>
          <ac:spMkLst>
            <pc:docMk/>
            <pc:sldMk cId="216375833" sldId="329"/>
            <ac:spMk id="5" creationId="{DD299AF5-1811-1BD4-5471-30ECF1F9B6AF}"/>
          </ac:spMkLst>
        </pc:spChg>
        <pc:spChg chg="mod">
          <ac:chgData name="Alexis Pierre dit lambert" userId="6cfdb157e95629c1" providerId="LiveId" clId="{CD843921-75FD-479C-8A2B-DDA87231C27B}" dt="2023-01-10T10:12:32.412" v="528" actId="1038"/>
          <ac:spMkLst>
            <pc:docMk/>
            <pc:sldMk cId="216375833" sldId="329"/>
            <ac:spMk id="6" creationId="{07CBFEA2-7829-EC7B-4568-B6CBD6F475BB}"/>
          </ac:spMkLst>
        </pc:spChg>
        <pc:spChg chg="mod">
          <ac:chgData name="Alexis Pierre dit lambert" userId="6cfdb157e95629c1" providerId="LiveId" clId="{CD843921-75FD-479C-8A2B-DDA87231C27B}" dt="2023-01-10T09:16:01.939" v="8"/>
          <ac:spMkLst>
            <pc:docMk/>
            <pc:sldMk cId="216375833" sldId="329"/>
            <ac:spMk id="7" creationId="{388F5FBE-9395-02B0-7827-F2493A9E1BE9}"/>
          </ac:spMkLst>
        </pc:spChg>
        <pc:spChg chg="mod">
          <ac:chgData name="Alexis Pierre dit lambert" userId="6cfdb157e95629c1" providerId="LiveId" clId="{CD843921-75FD-479C-8A2B-DDA87231C27B}" dt="2023-01-10T09:59:56.918" v="519" actId="108"/>
          <ac:spMkLst>
            <pc:docMk/>
            <pc:sldMk cId="216375833" sldId="329"/>
            <ac:spMk id="7" creationId="{3A69C336-2682-B2F1-748C-085E42C55C93}"/>
          </ac:spMkLst>
        </pc:spChg>
        <pc:spChg chg="mod">
          <ac:chgData name="Alexis Pierre dit lambert" userId="6cfdb157e95629c1" providerId="LiveId" clId="{CD843921-75FD-479C-8A2B-DDA87231C27B}" dt="2023-01-10T09:16:01.939" v="8"/>
          <ac:spMkLst>
            <pc:docMk/>
            <pc:sldMk cId="216375833" sldId="329"/>
            <ac:spMk id="8" creationId="{8D2EC891-ADEC-1F80-5F5D-1B6013A8C997}"/>
          </ac:spMkLst>
        </pc:spChg>
        <pc:spChg chg="mod">
          <ac:chgData name="Alexis Pierre dit lambert" userId="6cfdb157e95629c1" providerId="LiveId" clId="{CD843921-75FD-479C-8A2B-DDA87231C27B}" dt="2023-01-10T10:38:35.658" v="710" actId="20577"/>
          <ac:spMkLst>
            <pc:docMk/>
            <pc:sldMk cId="216375833" sldId="329"/>
            <ac:spMk id="8" creationId="{8E9117BC-31ED-CDAD-CF97-40900AFEAF84}"/>
          </ac:spMkLst>
        </pc:spChg>
        <pc:spChg chg="add mod">
          <ac:chgData name="Alexis Pierre dit lambert" userId="6cfdb157e95629c1" providerId="LiveId" clId="{CD843921-75FD-479C-8A2B-DDA87231C27B}" dt="2023-01-10T09:26:39.693" v="260" actId="1076"/>
          <ac:spMkLst>
            <pc:docMk/>
            <pc:sldMk cId="216375833" sldId="329"/>
            <ac:spMk id="9" creationId="{92CDC21B-B5BF-EAB8-A279-7BD151F602EF}"/>
          </ac:spMkLst>
        </pc:spChg>
        <pc:spChg chg="mod">
          <ac:chgData name="Alexis Pierre dit lambert" userId="6cfdb157e95629c1" providerId="LiveId" clId="{CD843921-75FD-479C-8A2B-DDA87231C27B}" dt="2023-01-10T09:50:12.351" v="336" actId="1076"/>
          <ac:spMkLst>
            <pc:docMk/>
            <pc:sldMk cId="216375833" sldId="329"/>
            <ac:spMk id="10" creationId="{B2278CA5-17CB-4E41-8DF7-CF734A0BA612}"/>
          </ac:spMkLst>
        </pc:spChg>
        <pc:spChg chg="add mod">
          <ac:chgData name="Alexis Pierre dit lambert" userId="6cfdb157e95629c1" providerId="LiveId" clId="{CD843921-75FD-479C-8A2B-DDA87231C27B}" dt="2023-01-10T09:26:31.909" v="258" actId="1076"/>
          <ac:spMkLst>
            <pc:docMk/>
            <pc:sldMk cId="216375833" sldId="329"/>
            <ac:spMk id="10" creationId="{FA1D8100-7700-7F44-1F51-35FC0E76EA5B}"/>
          </ac:spMkLst>
        </pc:spChg>
        <pc:spChg chg="mod">
          <ac:chgData name="Alexis Pierre dit lambert" userId="6cfdb157e95629c1" providerId="LiveId" clId="{CD843921-75FD-479C-8A2B-DDA87231C27B}" dt="2023-01-10T09:28:45.381" v="262"/>
          <ac:spMkLst>
            <pc:docMk/>
            <pc:sldMk cId="216375833" sldId="329"/>
            <ac:spMk id="11" creationId="{4133FC9A-6986-8880-1B8C-BC43B63453F5}"/>
          </ac:spMkLst>
        </pc:spChg>
        <pc:spChg chg="add mod">
          <ac:chgData name="Alexis Pierre dit lambert" userId="6cfdb157e95629c1" providerId="LiveId" clId="{CD843921-75FD-479C-8A2B-DDA87231C27B}" dt="2023-01-10T09:26:28.611" v="257" actId="1076"/>
          <ac:spMkLst>
            <pc:docMk/>
            <pc:sldMk cId="216375833" sldId="329"/>
            <ac:spMk id="11" creationId="{F7694411-B6B9-46FC-27D5-1DDC257D9A69}"/>
          </ac:spMkLst>
        </pc:spChg>
        <pc:spChg chg="add mod">
          <ac:chgData name="Alexis Pierre dit lambert" userId="6cfdb157e95629c1" providerId="LiveId" clId="{CD843921-75FD-479C-8A2B-DDA87231C27B}" dt="2023-01-10T09:26:25.596" v="256" actId="1076"/>
          <ac:spMkLst>
            <pc:docMk/>
            <pc:sldMk cId="216375833" sldId="329"/>
            <ac:spMk id="12" creationId="{533DC1E8-E275-6489-D6DB-DD6CD6E1C05D}"/>
          </ac:spMkLst>
        </pc:spChg>
        <pc:spChg chg="mod">
          <ac:chgData name="Alexis Pierre dit lambert" userId="6cfdb157e95629c1" providerId="LiveId" clId="{CD843921-75FD-479C-8A2B-DDA87231C27B}" dt="2023-01-10T09:28:45.381" v="262"/>
          <ac:spMkLst>
            <pc:docMk/>
            <pc:sldMk cId="216375833" sldId="329"/>
            <ac:spMk id="13" creationId="{9AAF6254-B8BF-E151-1358-5BBE7E90BB86}"/>
          </ac:spMkLst>
        </pc:spChg>
        <pc:spChg chg="mod">
          <ac:chgData name="Alexis Pierre dit lambert" userId="6cfdb157e95629c1" providerId="LiveId" clId="{CD843921-75FD-479C-8A2B-DDA87231C27B}" dt="2023-01-10T09:28:45.381" v="262"/>
          <ac:spMkLst>
            <pc:docMk/>
            <pc:sldMk cId="216375833" sldId="329"/>
            <ac:spMk id="14" creationId="{23BE0F21-E0DD-647F-C05A-01D49448A305}"/>
          </ac:spMkLst>
        </pc:spChg>
        <pc:spChg chg="mod">
          <ac:chgData name="Alexis Pierre dit lambert" userId="6cfdb157e95629c1" providerId="LiveId" clId="{CD843921-75FD-479C-8A2B-DDA87231C27B}" dt="2023-01-10T09:34:42.511" v="278"/>
          <ac:spMkLst>
            <pc:docMk/>
            <pc:sldMk cId="216375833" sldId="329"/>
            <ac:spMk id="18" creationId="{CDD146C5-7A70-B58D-9471-0B47352FDA1B}"/>
          </ac:spMkLst>
        </pc:spChg>
        <pc:spChg chg="mod">
          <ac:chgData name="Alexis Pierre dit lambert" userId="6cfdb157e95629c1" providerId="LiveId" clId="{CD843921-75FD-479C-8A2B-DDA87231C27B}" dt="2023-01-10T09:34:42.511" v="278"/>
          <ac:spMkLst>
            <pc:docMk/>
            <pc:sldMk cId="216375833" sldId="329"/>
            <ac:spMk id="19" creationId="{C8586354-E499-91A2-2FF8-B91088018805}"/>
          </ac:spMkLst>
        </pc:spChg>
        <pc:spChg chg="add del mod">
          <ac:chgData name="Alexis Pierre dit lambert" userId="6cfdb157e95629c1" providerId="LiveId" clId="{CD843921-75FD-479C-8A2B-DDA87231C27B}" dt="2023-01-10T09:39:58.662" v="301" actId="478"/>
          <ac:spMkLst>
            <pc:docMk/>
            <pc:sldMk cId="216375833" sldId="329"/>
            <ac:spMk id="22" creationId="{4E9EB8E6-20F1-2096-19A1-1AEA2ACC724B}"/>
          </ac:spMkLst>
        </pc:spChg>
        <pc:spChg chg="add del">
          <ac:chgData name="Alexis Pierre dit lambert" userId="6cfdb157e95629c1" providerId="LiveId" clId="{CD843921-75FD-479C-8A2B-DDA87231C27B}" dt="2023-01-10T09:40:21.630" v="305" actId="478"/>
          <ac:spMkLst>
            <pc:docMk/>
            <pc:sldMk cId="216375833" sldId="329"/>
            <ac:spMk id="23" creationId="{A4E05FAB-7D15-028F-DF6E-55A9C6F9A578}"/>
          </ac:spMkLst>
        </pc:spChg>
        <pc:spChg chg="mod">
          <ac:chgData name="Alexis Pierre dit lambert" userId="6cfdb157e95629c1" providerId="LiveId" clId="{CD843921-75FD-479C-8A2B-DDA87231C27B}" dt="2023-01-10T10:14:07.450" v="542"/>
          <ac:spMkLst>
            <pc:docMk/>
            <pc:sldMk cId="216375833" sldId="329"/>
            <ac:spMk id="27" creationId="{C4C04DC9-6F4F-05BC-774A-1E60576FF9D6}"/>
          </ac:spMkLst>
        </pc:spChg>
        <pc:spChg chg="mod">
          <ac:chgData name="Alexis Pierre dit lambert" userId="6cfdb157e95629c1" providerId="LiveId" clId="{CD843921-75FD-479C-8A2B-DDA87231C27B}" dt="2023-01-10T10:14:07.450" v="542"/>
          <ac:spMkLst>
            <pc:docMk/>
            <pc:sldMk cId="216375833" sldId="329"/>
            <ac:spMk id="28" creationId="{B16D0DCF-773F-6A6C-58FD-54BC2DC6D591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0" creationId="{84E3BE0D-CCA7-929D-D70D-2FE193D954A9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2" creationId="{10C7CD4D-AC8E-0019-69F7-3F9530480B40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4" creationId="{256F37BE-4309-B0B1-1C9E-77CF193E13ED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5" creationId="{419D4881-3744-C57F-C3B5-05A7A41400B5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7" creationId="{3ADFFAD4-2CD0-1834-4550-35917ACCC3C2}"/>
          </ac:spMkLst>
        </pc:spChg>
        <pc:spChg chg="mod">
          <ac:chgData name="Alexis Pierre dit lambert" userId="6cfdb157e95629c1" providerId="LiveId" clId="{CD843921-75FD-479C-8A2B-DDA87231C27B}" dt="2023-01-10T10:17:19.242" v="549"/>
          <ac:spMkLst>
            <pc:docMk/>
            <pc:sldMk cId="216375833" sldId="329"/>
            <ac:spMk id="38" creationId="{8A0CBC94-5951-AE4F-0616-661C60EC36CB}"/>
          </ac:spMkLst>
        </pc:spChg>
        <pc:spChg chg="mod">
          <ac:chgData name="Alexis Pierre dit lambert" userId="6cfdb157e95629c1" providerId="LiveId" clId="{CD843921-75FD-479C-8A2B-DDA87231C27B}" dt="2023-01-10T10:19:10.107" v="559" actId="165"/>
          <ac:spMkLst>
            <pc:docMk/>
            <pc:sldMk cId="216375833" sldId="329"/>
            <ac:spMk id="42" creationId="{D2B9B5D7-B69D-FA0E-63F6-BD9F621F6680}"/>
          </ac:spMkLst>
        </pc:spChg>
        <pc:spChg chg="mod">
          <ac:chgData name="Alexis Pierre dit lambert" userId="6cfdb157e95629c1" providerId="LiveId" clId="{CD843921-75FD-479C-8A2B-DDA87231C27B}" dt="2023-01-10T10:19:10.107" v="559" actId="165"/>
          <ac:spMkLst>
            <pc:docMk/>
            <pc:sldMk cId="216375833" sldId="329"/>
            <ac:spMk id="43" creationId="{2635AB12-5C65-AFDA-F1AB-ACB5AE6ABF06}"/>
          </ac:spMkLst>
        </pc:spChg>
        <pc:spChg chg="mod">
          <ac:chgData name="Alexis Pierre dit lambert" userId="6cfdb157e95629c1" providerId="LiveId" clId="{CD843921-75FD-479C-8A2B-DDA87231C27B}" dt="2023-01-10T10:19:10.107" v="559" actId="165"/>
          <ac:spMkLst>
            <pc:docMk/>
            <pc:sldMk cId="216375833" sldId="329"/>
            <ac:spMk id="44" creationId="{A8EE8C92-39DD-2D8D-E10A-DF5C424B9BBA}"/>
          </ac:spMkLst>
        </pc:spChg>
        <pc:spChg chg="mod">
          <ac:chgData name="Alexis Pierre dit lambert" userId="6cfdb157e95629c1" providerId="LiveId" clId="{CD843921-75FD-479C-8A2B-DDA87231C27B}" dt="2023-01-10T10:19:10.107" v="559" actId="165"/>
          <ac:spMkLst>
            <pc:docMk/>
            <pc:sldMk cId="216375833" sldId="329"/>
            <ac:spMk id="45" creationId="{9DCC9FC8-DFD4-BB28-8C3E-C28FAD0F58FA}"/>
          </ac:spMkLst>
        </pc:spChg>
        <pc:spChg chg="mod">
          <ac:chgData name="Alexis Pierre dit lambert" userId="6cfdb157e95629c1" providerId="LiveId" clId="{CD843921-75FD-479C-8A2B-DDA87231C27B}" dt="2023-01-10T10:35:47.299" v="689"/>
          <ac:spMkLst>
            <pc:docMk/>
            <pc:sldMk cId="216375833" sldId="329"/>
            <ac:spMk id="49" creationId="{9709726E-35F8-6D82-D5EB-597D434BEB8D}"/>
          </ac:spMkLst>
        </pc:spChg>
        <pc:spChg chg="mod">
          <ac:chgData name="Alexis Pierre dit lambert" userId="6cfdb157e95629c1" providerId="LiveId" clId="{CD843921-75FD-479C-8A2B-DDA87231C27B}" dt="2023-01-10T10:35:47.299" v="689"/>
          <ac:spMkLst>
            <pc:docMk/>
            <pc:sldMk cId="216375833" sldId="329"/>
            <ac:spMk id="50" creationId="{FF10917C-2272-E360-3A69-8470233BBFA2}"/>
          </ac:spMkLst>
        </pc:spChg>
        <pc:spChg chg="mod">
          <ac:chgData name="Alexis Pierre dit lambert" userId="6cfdb157e95629c1" providerId="LiveId" clId="{CD843921-75FD-479C-8A2B-DDA87231C27B}" dt="2023-01-10T10:35:47.299" v="689"/>
          <ac:spMkLst>
            <pc:docMk/>
            <pc:sldMk cId="216375833" sldId="329"/>
            <ac:spMk id="52" creationId="{5AEC7074-237F-9B35-0D6F-B4278ED8697C}"/>
          </ac:spMkLst>
        </pc:spChg>
        <pc:spChg chg="mod">
          <ac:chgData name="Alexis Pierre dit lambert" userId="6cfdb157e95629c1" providerId="LiveId" clId="{CD843921-75FD-479C-8A2B-DDA87231C27B}" dt="2023-01-10T10:35:47.299" v="689"/>
          <ac:spMkLst>
            <pc:docMk/>
            <pc:sldMk cId="216375833" sldId="329"/>
            <ac:spMk id="53" creationId="{33026F30-8FB7-D021-66DC-D897E1CCE488}"/>
          </ac:spMkLst>
        </pc:spChg>
        <pc:spChg chg="add del mod">
          <ac:chgData name="Alexis Pierre dit lambert" userId="6cfdb157e95629c1" providerId="LiveId" clId="{CD843921-75FD-479C-8A2B-DDA87231C27B}" dt="2023-01-10T10:56:11.636" v="805" actId="478"/>
          <ac:spMkLst>
            <pc:docMk/>
            <pc:sldMk cId="216375833" sldId="329"/>
            <ac:spMk id="54" creationId="{A0A19324-569A-4D03-A489-E1421C4A61B4}"/>
          </ac:spMkLst>
        </pc:spChg>
        <pc:spChg chg="add del mod">
          <ac:chgData name="Alexis Pierre dit lambert" userId="6cfdb157e95629c1" providerId="LiveId" clId="{CD843921-75FD-479C-8A2B-DDA87231C27B}" dt="2023-01-10T10:55:44.185" v="778" actId="478"/>
          <ac:spMkLst>
            <pc:docMk/>
            <pc:sldMk cId="216375833" sldId="329"/>
            <ac:spMk id="55" creationId="{426B59E0-7AA5-0001-9EA4-75AF6D93E94E}"/>
          </ac:spMkLst>
        </pc:spChg>
        <pc:spChg chg="mod">
          <ac:chgData name="Alexis Pierre dit lambert" userId="6cfdb157e95629c1" providerId="LiveId" clId="{CD843921-75FD-479C-8A2B-DDA87231C27B}" dt="2023-01-10T10:47:08.957" v="728"/>
          <ac:spMkLst>
            <pc:docMk/>
            <pc:sldMk cId="216375833" sldId="329"/>
            <ac:spMk id="60" creationId="{959865AE-2F4C-F715-B293-2523726A47EC}"/>
          </ac:spMkLst>
        </pc:spChg>
        <pc:spChg chg="mod">
          <ac:chgData name="Alexis Pierre dit lambert" userId="6cfdb157e95629c1" providerId="LiveId" clId="{CD843921-75FD-479C-8A2B-DDA87231C27B}" dt="2023-01-10T10:47:08.957" v="728"/>
          <ac:spMkLst>
            <pc:docMk/>
            <pc:sldMk cId="216375833" sldId="329"/>
            <ac:spMk id="61" creationId="{CA7A451C-9993-4A82-45B0-68F99B95385C}"/>
          </ac:spMkLst>
        </pc:spChg>
        <pc:spChg chg="mod">
          <ac:chgData name="Alexis Pierre dit lambert" userId="6cfdb157e95629c1" providerId="LiveId" clId="{CD843921-75FD-479C-8A2B-DDA87231C27B}" dt="2023-01-10T10:47:08.957" v="728"/>
          <ac:spMkLst>
            <pc:docMk/>
            <pc:sldMk cId="216375833" sldId="329"/>
            <ac:spMk id="63" creationId="{95FD712E-FFBF-0F5B-991D-908774C59684}"/>
          </ac:spMkLst>
        </pc:spChg>
        <pc:spChg chg="mod">
          <ac:chgData name="Alexis Pierre dit lambert" userId="6cfdb157e95629c1" providerId="LiveId" clId="{CD843921-75FD-479C-8A2B-DDA87231C27B}" dt="2023-01-10T10:47:08.957" v="728"/>
          <ac:spMkLst>
            <pc:docMk/>
            <pc:sldMk cId="216375833" sldId="329"/>
            <ac:spMk id="64" creationId="{58319AEF-EA00-2BE6-BC1C-35CF7BCDA1C0}"/>
          </ac:spMkLst>
        </pc:spChg>
        <pc:spChg chg="mod">
          <ac:chgData name="Alexis Pierre dit lambert" userId="6cfdb157e95629c1" providerId="LiveId" clId="{CD843921-75FD-479C-8A2B-DDA87231C27B}" dt="2023-01-10T11:10:10.896" v="839"/>
          <ac:spMkLst>
            <pc:docMk/>
            <pc:sldMk cId="216375833" sldId="329"/>
            <ac:spMk id="66" creationId="{0EB3348B-45CB-A804-29D2-CF39684FC384}"/>
          </ac:spMkLst>
        </pc:spChg>
        <pc:spChg chg="mod">
          <ac:chgData name="Alexis Pierre dit lambert" userId="6cfdb157e95629c1" providerId="LiveId" clId="{CD843921-75FD-479C-8A2B-DDA87231C27B}" dt="2023-01-10T11:10:10.896" v="839"/>
          <ac:spMkLst>
            <pc:docMk/>
            <pc:sldMk cId="216375833" sldId="329"/>
            <ac:spMk id="67" creationId="{674124C0-056C-AA61-3A43-AF652F2BBE7E}"/>
          </ac:spMkLst>
        </pc:spChg>
        <pc:grpChg chg="add mod">
          <ac:chgData name="Alexis Pierre dit lambert" userId="6cfdb157e95629c1" providerId="LiveId" clId="{CD843921-75FD-479C-8A2B-DDA87231C27B}" dt="2023-01-10T09:15:43.242" v="0"/>
          <ac:grpSpMkLst>
            <pc:docMk/>
            <pc:sldMk cId="216375833" sldId="329"/>
            <ac:grpSpMk id="3" creationId="{C36AE117-514C-CCDE-F0F5-6977F106903E}"/>
          </ac:grpSpMkLst>
        </pc:grpChg>
        <pc:grpChg chg="add mod">
          <ac:chgData name="Alexis Pierre dit lambert" userId="6cfdb157e95629c1" providerId="LiveId" clId="{CD843921-75FD-479C-8A2B-DDA87231C27B}" dt="2023-01-10T09:16:01.939" v="8"/>
          <ac:grpSpMkLst>
            <pc:docMk/>
            <pc:sldMk cId="216375833" sldId="329"/>
            <ac:grpSpMk id="6" creationId="{0A6B649E-0E41-E27A-9649-FF612E09A08A}"/>
          </ac:grpSpMkLst>
        </pc:grpChg>
        <pc:grpChg chg="add del mod">
          <ac:chgData name="Alexis Pierre dit lambert" userId="6cfdb157e95629c1" providerId="LiveId" clId="{CD843921-75FD-479C-8A2B-DDA87231C27B}" dt="2023-01-10T10:56:09.415" v="803" actId="478"/>
          <ac:grpSpMkLst>
            <pc:docMk/>
            <pc:sldMk cId="216375833" sldId="329"/>
            <ac:grpSpMk id="9" creationId="{29933533-A9B6-42D7-C657-C4679EDAE8CA}"/>
          </ac:grpSpMkLst>
        </pc:grpChg>
        <pc:grpChg chg="add del mod">
          <ac:chgData name="Alexis Pierre dit lambert" userId="6cfdb157e95629c1" providerId="LiveId" clId="{CD843921-75FD-479C-8A2B-DDA87231C27B}" dt="2023-01-10T10:47:11.923" v="729" actId="478"/>
          <ac:grpSpMkLst>
            <pc:docMk/>
            <pc:sldMk cId="216375833" sldId="329"/>
            <ac:grpSpMk id="12" creationId="{E6A2649C-4431-96EB-83F7-26AC6BFBB2B8}"/>
          </ac:grpSpMkLst>
        </pc:grpChg>
        <pc:grpChg chg="add del mod">
          <ac:chgData name="Alexis Pierre dit lambert" userId="6cfdb157e95629c1" providerId="LiveId" clId="{CD843921-75FD-479C-8A2B-DDA87231C27B}" dt="2023-01-10T10:47:13.769" v="731" actId="478"/>
          <ac:grpSpMkLst>
            <pc:docMk/>
            <pc:sldMk cId="216375833" sldId="329"/>
            <ac:grpSpMk id="17" creationId="{90691FF0-DCA6-A201-6F93-7C74D8776B26}"/>
          </ac:grpSpMkLst>
        </pc:grpChg>
        <pc:grpChg chg="add mod">
          <ac:chgData name="Alexis Pierre dit lambert" userId="6cfdb157e95629c1" providerId="LiveId" clId="{CD843921-75FD-479C-8A2B-DDA87231C27B}" dt="2023-01-10T10:17:17.583" v="548" actId="1076"/>
          <ac:grpSpMkLst>
            <pc:docMk/>
            <pc:sldMk cId="216375833" sldId="329"/>
            <ac:grpSpMk id="26" creationId="{5A7E717F-FF29-AFF7-C70B-E1C45B2F0010}"/>
          </ac:grpSpMkLst>
        </pc:grpChg>
        <pc:grpChg chg="add del mod">
          <ac:chgData name="Alexis Pierre dit lambert" userId="6cfdb157e95629c1" providerId="LiveId" clId="{CD843921-75FD-479C-8A2B-DDA87231C27B}" dt="2023-01-10T10:19:12.076" v="562"/>
          <ac:grpSpMkLst>
            <pc:docMk/>
            <pc:sldMk cId="216375833" sldId="329"/>
            <ac:grpSpMk id="29" creationId="{1D33C629-96DA-FC67-8596-AF00C8474DB8}"/>
          </ac:grpSpMkLst>
        </pc:grpChg>
        <pc:grpChg chg="add del mod">
          <ac:chgData name="Alexis Pierre dit lambert" userId="6cfdb157e95629c1" providerId="LiveId" clId="{CD843921-75FD-479C-8A2B-DDA87231C27B}" dt="2023-01-10T10:19:12.076" v="562"/>
          <ac:grpSpMkLst>
            <pc:docMk/>
            <pc:sldMk cId="216375833" sldId="329"/>
            <ac:grpSpMk id="33" creationId="{D0D4E0BF-03CC-D3FA-DCFD-EC99BC9960E8}"/>
          </ac:grpSpMkLst>
        </pc:grpChg>
        <pc:grpChg chg="add del mod">
          <ac:chgData name="Alexis Pierre dit lambert" userId="6cfdb157e95629c1" providerId="LiveId" clId="{CD843921-75FD-479C-8A2B-DDA87231C27B}" dt="2023-01-10T10:19:12.076" v="562"/>
          <ac:grpSpMkLst>
            <pc:docMk/>
            <pc:sldMk cId="216375833" sldId="329"/>
            <ac:grpSpMk id="36" creationId="{8D0B95E9-F0E3-D047-D4C6-1C19B343B92A}"/>
          </ac:grpSpMkLst>
        </pc:grpChg>
        <pc:grpChg chg="add del mod">
          <ac:chgData name="Alexis Pierre dit lambert" userId="6cfdb157e95629c1" providerId="LiveId" clId="{CD843921-75FD-479C-8A2B-DDA87231C27B}" dt="2023-01-10T10:19:12.076" v="562"/>
          <ac:grpSpMkLst>
            <pc:docMk/>
            <pc:sldMk cId="216375833" sldId="329"/>
            <ac:grpSpMk id="39" creationId="{4DE20C3D-AB0D-A100-14DF-5EA50177C33B}"/>
          </ac:grpSpMkLst>
        </pc:grpChg>
        <pc:grpChg chg="mod topLvl">
          <ac:chgData name="Alexis Pierre dit lambert" userId="6cfdb157e95629c1" providerId="LiveId" clId="{CD843921-75FD-479C-8A2B-DDA87231C27B}" dt="2023-01-10T10:19:10.107" v="559" actId="165"/>
          <ac:grpSpMkLst>
            <pc:docMk/>
            <pc:sldMk cId="216375833" sldId="329"/>
            <ac:grpSpMk id="40" creationId="{03624DCD-BC92-F1CE-CA6A-81C3BE944724}"/>
          </ac:grpSpMkLst>
        </pc:grpChg>
        <pc:grpChg chg="mod topLvl">
          <ac:chgData name="Alexis Pierre dit lambert" userId="6cfdb157e95629c1" providerId="LiveId" clId="{CD843921-75FD-479C-8A2B-DDA87231C27B}" dt="2023-01-10T10:19:10.107" v="559" actId="165"/>
          <ac:grpSpMkLst>
            <pc:docMk/>
            <pc:sldMk cId="216375833" sldId="329"/>
            <ac:grpSpMk id="41" creationId="{4FC034AF-4476-A006-82E0-BCAA1E85558E}"/>
          </ac:grpSpMkLst>
        </pc:grpChg>
        <pc:grpChg chg="add del mod">
          <ac:chgData name="Alexis Pierre dit lambert" userId="6cfdb157e95629c1" providerId="LiveId" clId="{CD843921-75FD-479C-8A2B-DDA87231C27B}" dt="2023-01-10T11:09:58.643" v="833" actId="478"/>
          <ac:grpSpMkLst>
            <pc:docMk/>
            <pc:sldMk cId="216375833" sldId="329"/>
            <ac:grpSpMk id="48" creationId="{06568532-578B-A177-173B-A7D7971E1156}"/>
          </ac:grpSpMkLst>
        </pc:grpChg>
        <pc:grpChg chg="add del mod">
          <ac:chgData name="Alexis Pierre dit lambert" userId="6cfdb157e95629c1" providerId="LiveId" clId="{CD843921-75FD-479C-8A2B-DDA87231C27B}" dt="2023-01-10T11:09:59.529" v="834" actId="478"/>
          <ac:grpSpMkLst>
            <pc:docMk/>
            <pc:sldMk cId="216375833" sldId="329"/>
            <ac:grpSpMk id="51" creationId="{A7D8F182-6F3C-612D-1851-43B62067E6D1}"/>
          </ac:grpSpMkLst>
        </pc:grpChg>
        <pc:grpChg chg="add del mod">
          <ac:chgData name="Alexis Pierre dit lambert" userId="6cfdb157e95629c1" providerId="LiveId" clId="{CD843921-75FD-479C-8A2B-DDA87231C27B}" dt="2023-01-10T11:09:52.814" v="828" actId="478"/>
          <ac:grpSpMkLst>
            <pc:docMk/>
            <pc:sldMk cId="216375833" sldId="329"/>
            <ac:grpSpMk id="59" creationId="{569B2952-D5E7-8D68-CC6D-E3763CD8685A}"/>
          </ac:grpSpMkLst>
        </pc:grpChg>
        <pc:grpChg chg="add del mod">
          <ac:chgData name="Alexis Pierre dit lambert" userId="6cfdb157e95629c1" providerId="LiveId" clId="{CD843921-75FD-479C-8A2B-DDA87231C27B}" dt="2023-01-10T10:56:11.002" v="804" actId="478"/>
          <ac:grpSpMkLst>
            <pc:docMk/>
            <pc:sldMk cId="216375833" sldId="329"/>
            <ac:grpSpMk id="62" creationId="{E3AFA31B-C7E6-9984-5EA6-D2BD5A874F68}"/>
          </ac:grpSpMkLst>
        </pc:grpChg>
        <pc:grpChg chg="add del mod">
          <ac:chgData name="Alexis Pierre dit lambert" userId="6cfdb157e95629c1" providerId="LiveId" clId="{CD843921-75FD-479C-8A2B-DDA87231C27B}" dt="2023-01-10T11:10:21.184" v="847" actId="1076"/>
          <ac:grpSpMkLst>
            <pc:docMk/>
            <pc:sldMk cId="216375833" sldId="329"/>
            <ac:grpSpMk id="65" creationId="{05551156-767F-A68D-8F0E-42B7E00B293E}"/>
          </ac:grpSpMkLst>
        </pc:grpChg>
        <pc:picChg chg="add del mod">
          <ac:chgData name="Alexis Pierre dit lambert" userId="6cfdb157e95629c1" providerId="LiveId" clId="{CD843921-75FD-479C-8A2B-DDA87231C27B}" dt="2023-01-10T09:36:09.140" v="281" actId="478"/>
          <ac:picMkLst>
            <pc:docMk/>
            <pc:sldMk cId="216375833" sldId="329"/>
            <ac:picMk id="16" creationId="{A783DE62-2513-E7AE-85B4-823B5EC1C43A}"/>
          </ac:picMkLst>
        </pc:picChg>
        <pc:picChg chg="add mod">
          <ac:chgData name="Alexis Pierre dit lambert" userId="6cfdb157e95629c1" providerId="LiveId" clId="{CD843921-75FD-479C-8A2B-DDA87231C27B}" dt="2023-01-10T09:40:44.047" v="312" actId="1076"/>
          <ac:picMkLst>
            <pc:docMk/>
            <pc:sldMk cId="216375833" sldId="329"/>
            <ac:picMk id="20" creationId="{F9F128E1-6405-DEE6-F8EF-0648470BA475}"/>
          </ac:picMkLst>
        </pc:picChg>
        <pc:picChg chg="add mod">
          <ac:chgData name="Alexis Pierre dit lambert" userId="6cfdb157e95629c1" providerId="LiveId" clId="{CD843921-75FD-479C-8A2B-DDA87231C27B}" dt="2023-01-10T11:10:23.032" v="848" actId="1076"/>
          <ac:picMkLst>
            <pc:docMk/>
            <pc:sldMk cId="216375833" sldId="329"/>
            <ac:picMk id="21" creationId="{B86F3194-F51D-8B62-1720-AC50222954AE}"/>
          </ac:picMkLst>
        </pc:picChg>
        <pc:picChg chg="add del mod">
          <ac:chgData name="Alexis Pierre dit lambert" userId="6cfdb157e95629c1" providerId="LiveId" clId="{CD843921-75FD-479C-8A2B-DDA87231C27B}" dt="2023-01-10T10:47:12.767" v="730" actId="478"/>
          <ac:picMkLst>
            <pc:docMk/>
            <pc:sldMk cId="216375833" sldId="329"/>
            <ac:picMk id="25" creationId="{498797B1-A8BF-1F36-DAE5-2C6858B93B2E}"/>
          </ac:picMkLst>
        </pc:picChg>
        <pc:picChg chg="add del mod">
          <ac:chgData name="Alexis Pierre dit lambert" userId="6cfdb157e95629c1" providerId="LiveId" clId="{CD843921-75FD-479C-8A2B-DDA87231C27B}" dt="2023-01-10T10:19:12.076" v="562"/>
          <ac:picMkLst>
            <pc:docMk/>
            <pc:sldMk cId="216375833" sldId="329"/>
            <ac:picMk id="46" creationId="{3B7E42C3-1B70-C32A-500F-DDF4E39E926A}"/>
          </ac:picMkLst>
        </pc:picChg>
        <pc:picChg chg="add del mod">
          <ac:chgData name="Alexis Pierre dit lambert" userId="6cfdb157e95629c1" providerId="LiveId" clId="{CD843921-75FD-479C-8A2B-DDA87231C27B}" dt="2023-01-10T10:19:12.076" v="562"/>
          <ac:picMkLst>
            <pc:docMk/>
            <pc:sldMk cId="216375833" sldId="329"/>
            <ac:picMk id="47" creationId="{7AC9CFA4-CFAB-FF96-229A-DD3E38F4DB7A}"/>
          </ac:picMkLst>
        </pc:picChg>
        <pc:picChg chg="add del mod">
          <ac:chgData name="Alexis Pierre dit lambert" userId="6cfdb157e95629c1" providerId="LiveId" clId="{CD843921-75FD-479C-8A2B-DDA87231C27B}" dt="2023-01-10T10:56:02.999" v="800" actId="478"/>
          <ac:picMkLst>
            <pc:docMk/>
            <pc:sldMk cId="216375833" sldId="329"/>
            <ac:picMk id="56" creationId="{489D6E10-B141-1C1E-6A18-1534E3D8BAC3}"/>
          </ac:picMkLst>
        </pc:picChg>
        <pc:cxnChg chg="add del mod">
          <ac:chgData name="Alexis Pierre dit lambert" userId="6cfdb157e95629c1" providerId="LiveId" clId="{CD843921-75FD-479C-8A2B-DDA87231C27B}" dt="2023-01-10T10:56:05.038" v="802" actId="478"/>
          <ac:cxnSpMkLst>
            <pc:docMk/>
            <pc:sldMk cId="216375833" sldId="329"/>
            <ac:cxnSpMk id="57" creationId="{82631C78-3F6C-03D3-2449-FFB8B903E1D9}"/>
          </ac:cxnSpMkLst>
        </pc:cxnChg>
        <pc:cxnChg chg="add del mod">
          <ac:chgData name="Alexis Pierre dit lambert" userId="6cfdb157e95629c1" providerId="LiveId" clId="{CD843921-75FD-479C-8A2B-DDA87231C27B}" dt="2023-01-10T10:56:04.090" v="801" actId="478"/>
          <ac:cxnSpMkLst>
            <pc:docMk/>
            <pc:sldMk cId="216375833" sldId="329"/>
            <ac:cxnSpMk id="58" creationId="{4F889A09-EC5D-CE7F-3BD2-54D5833F1229}"/>
          </ac:cxnSpMkLst>
        </pc:cxnChg>
      </pc:sldChg>
      <pc:sldChg chg="del">
        <pc:chgData name="Alexis Pierre dit lambert" userId="6cfdb157e95629c1" providerId="LiveId" clId="{CD843921-75FD-479C-8A2B-DDA87231C27B}" dt="2023-01-10T11:47:46.419" v="1161" actId="47"/>
        <pc:sldMkLst>
          <pc:docMk/>
          <pc:sldMk cId="524275228" sldId="375"/>
        </pc:sldMkLst>
      </pc:sldChg>
      <pc:sldChg chg="addSp delSp modSp new del mod modAnim">
        <pc:chgData name="Alexis Pierre dit lambert" userId="6cfdb157e95629c1" providerId="LiveId" clId="{CD843921-75FD-479C-8A2B-DDA87231C27B}" dt="2023-01-10T11:20:36.167" v="937" actId="47"/>
        <pc:sldMkLst>
          <pc:docMk/>
          <pc:sldMk cId="185866280" sldId="382"/>
        </pc:sldMkLst>
        <pc:spChg chg="del">
          <ac:chgData name="Alexis Pierre dit lambert" userId="6cfdb157e95629c1" providerId="LiveId" clId="{CD843921-75FD-479C-8A2B-DDA87231C27B}" dt="2023-01-10T10:22:55.562" v="584" actId="478"/>
          <ac:spMkLst>
            <pc:docMk/>
            <pc:sldMk cId="185866280" sldId="382"/>
            <ac:spMk id="2" creationId="{5BC49E7E-E624-69A8-D1C5-FDCE65033162}"/>
          </ac:spMkLst>
        </pc:spChg>
        <pc:spChg chg="del">
          <ac:chgData name="Alexis Pierre dit lambert" userId="6cfdb157e95629c1" providerId="LiveId" clId="{CD843921-75FD-479C-8A2B-DDA87231C27B}" dt="2023-01-10T10:22:54.805" v="583" actId="478"/>
          <ac:spMkLst>
            <pc:docMk/>
            <pc:sldMk cId="185866280" sldId="382"/>
            <ac:spMk id="3" creationId="{11226686-33EF-07EB-D833-6C7E45205AA8}"/>
          </ac:spMkLst>
        </pc:spChg>
        <pc:spChg chg="mod">
          <ac:chgData name="Alexis Pierre dit lambert" userId="6cfdb157e95629c1" providerId="LiveId" clId="{CD843921-75FD-479C-8A2B-DDA87231C27B}" dt="2023-01-10T10:23:02.431" v="585"/>
          <ac:spMkLst>
            <pc:docMk/>
            <pc:sldMk cId="185866280" sldId="382"/>
            <ac:spMk id="6" creationId="{DAD336D1-DDE5-702D-656B-00CFDABF7A6F}"/>
          </ac:spMkLst>
        </pc:spChg>
        <pc:spChg chg="mod">
          <ac:chgData name="Alexis Pierre dit lambert" userId="6cfdb157e95629c1" providerId="LiveId" clId="{CD843921-75FD-479C-8A2B-DDA87231C27B}" dt="2023-01-10T10:23:02.431" v="585"/>
          <ac:spMkLst>
            <pc:docMk/>
            <pc:sldMk cId="185866280" sldId="382"/>
            <ac:spMk id="7" creationId="{1553584F-0C87-A8BF-967B-489C1A9FA8EB}"/>
          </ac:spMkLst>
        </pc:spChg>
        <pc:spChg chg="mod">
          <ac:chgData name="Alexis Pierre dit lambert" userId="6cfdb157e95629c1" providerId="LiveId" clId="{CD843921-75FD-479C-8A2B-DDA87231C27B}" dt="2023-01-10T10:23:02.431" v="585"/>
          <ac:spMkLst>
            <pc:docMk/>
            <pc:sldMk cId="185866280" sldId="382"/>
            <ac:spMk id="9" creationId="{5A6317AC-4204-EBFB-A111-558DB5BB8F58}"/>
          </ac:spMkLst>
        </pc:spChg>
        <pc:spChg chg="mod">
          <ac:chgData name="Alexis Pierre dit lambert" userId="6cfdb157e95629c1" providerId="LiveId" clId="{CD843921-75FD-479C-8A2B-DDA87231C27B}" dt="2023-01-10T10:23:02.431" v="585"/>
          <ac:spMkLst>
            <pc:docMk/>
            <pc:sldMk cId="185866280" sldId="382"/>
            <ac:spMk id="10" creationId="{22FA6D96-CD42-D7E7-B6D9-95E63C9218F2}"/>
          </ac:spMkLst>
        </pc:spChg>
        <pc:grpChg chg="add mod">
          <ac:chgData name="Alexis Pierre dit lambert" userId="6cfdb157e95629c1" providerId="LiveId" clId="{CD843921-75FD-479C-8A2B-DDA87231C27B}" dt="2023-01-10T10:23:31.051" v="592" actId="1076"/>
          <ac:grpSpMkLst>
            <pc:docMk/>
            <pc:sldMk cId="185866280" sldId="382"/>
            <ac:grpSpMk id="5" creationId="{D42C0D1E-0B3A-9EEB-BA52-A55DD44FDB42}"/>
          </ac:grpSpMkLst>
        </pc:grpChg>
        <pc:grpChg chg="add mod">
          <ac:chgData name="Alexis Pierre dit lambert" userId="6cfdb157e95629c1" providerId="LiveId" clId="{CD843921-75FD-479C-8A2B-DDA87231C27B}" dt="2023-01-10T10:23:21.544" v="589" actId="688"/>
          <ac:grpSpMkLst>
            <pc:docMk/>
            <pc:sldMk cId="185866280" sldId="382"/>
            <ac:grpSpMk id="8" creationId="{233D8B36-72DE-C24C-3CBA-A2934378666B}"/>
          </ac:grpSpMkLst>
        </pc:grpChg>
      </pc:sldChg>
      <pc:sldChg chg="delSp del mod">
        <pc:chgData name="Alexis Pierre dit lambert" userId="6cfdb157e95629c1" providerId="LiveId" clId="{CD843921-75FD-479C-8A2B-DDA87231C27B}" dt="2023-01-10T09:28:48.410" v="263" actId="47"/>
        <pc:sldMkLst>
          <pc:docMk/>
          <pc:sldMk cId="2075735651" sldId="382"/>
        </pc:sldMkLst>
        <pc:grpChg chg="del">
          <ac:chgData name="Alexis Pierre dit lambert" userId="6cfdb157e95629c1" providerId="LiveId" clId="{CD843921-75FD-479C-8A2B-DDA87231C27B}" dt="2023-01-10T09:28:43.404" v="261" actId="21"/>
          <ac:grpSpMkLst>
            <pc:docMk/>
            <pc:sldMk cId="2075735651" sldId="382"/>
            <ac:grpSpMk id="3" creationId="{C36AE117-514C-CCDE-F0F5-6977F106903E}"/>
          </ac:grpSpMkLst>
        </pc:grpChg>
        <pc:grpChg chg="del">
          <ac:chgData name="Alexis Pierre dit lambert" userId="6cfdb157e95629c1" providerId="LiveId" clId="{CD843921-75FD-479C-8A2B-DDA87231C27B}" dt="2023-01-10T09:28:43.404" v="261" actId="21"/>
          <ac:grpSpMkLst>
            <pc:docMk/>
            <pc:sldMk cId="2075735651" sldId="382"/>
            <ac:grpSpMk id="6" creationId="{0A6B649E-0E41-E27A-9649-FF612E09A08A}"/>
          </ac:grpSpMkLst>
        </pc:grpChg>
      </pc:sldChg>
      <pc:sldChg chg="addSp delSp modSp new del mod ord modAnim">
        <pc:chgData name="Alexis Pierre dit lambert" userId="6cfdb157e95629c1" providerId="LiveId" clId="{CD843921-75FD-479C-8A2B-DDA87231C27B}" dt="2023-01-10T11:34:18.758" v="1038" actId="47"/>
        <pc:sldMkLst>
          <pc:docMk/>
          <pc:sldMk cId="4012524414" sldId="383"/>
        </pc:sldMkLst>
        <pc:spChg chg="del">
          <ac:chgData name="Alexis Pierre dit lambert" userId="6cfdb157e95629c1" providerId="LiveId" clId="{CD843921-75FD-479C-8A2B-DDA87231C27B}" dt="2023-01-10T10:45:26.763" v="715" actId="478"/>
          <ac:spMkLst>
            <pc:docMk/>
            <pc:sldMk cId="4012524414" sldId="383"/>
            <ac:spMk id="2" creationId="{8C9D80E9-C5FF-0575-2B6E-1E320F85D9C3}"/>
          </ac:spMkLst>
        </pc:spChg>
        <pc:spChg chg="del">
          <ac:chgData name="Alexis Pierre dit lambert" userId="6cfdb157e95629c1" providerId="LiveId" clId="{CD843921-75FD-479C-8A2B-DDA87231C27B}" dt="2023-01-10T10:45:25.140" v="714" actId="478"/>
          <ac:spMkLst>
            <pc:docMk/>
            <pc:sldMk cId="4012524414" sldId="383"/>
            <ac:spMk id="3" creationId="{D198B31B-681D-3C8A-5867-211EE9ED04D7}"/>
          </ac:spMkLst>
        </pc:spChg>
        <pc:spChg chg="add del mod">
          <ac:chgData name="Alexis Pierre dit lambert" userId="6cfdb157e95629c1" providerId="LiveId" clId="{CD843921-75FD-479C-8A2B-DDA87231C27B}" dt="2023-01-10T10:46:02.193" v="721"/>
          <ac:spMkLst>
            <pc:docMk/>
            <pc:sldMk cId="4012524414" sldId="383"/>
            <ac:spMk id="5" creationId="{131D2FB8-2E97-552F-B17F-EE5036FC1083}"/>
          </ac:spMkLst>
        </pc:spChg>
        <pc:spChg chg="add del mod">
          <ac:chgData name="Alexis Pierre dit lambert" userId="6cfdb157e95629c1" providerId="LiveId" clId="{CD843921-75FD-479C-8A2B-DDA87231C27B}" dt="2023-01-10T10:46:02.193" v="721"/>
          <ac:spMkLst>
            <pc:docMk/>
            <pc:sldMk cId="4012524414" sldId="383"/>
            <ac:spMk id="6" creationId="{A569AD01-0B55-730E-449F-ADA8F7BB7960}"/>
          </ac:spMkLst>
        </pc:spChg>
        <pc:spChg chg="mod">
          <ac:chgData name="Alexis Pierre dit lambert" userId="6cfdb157e95629c1" providerId="LiveId" clId="{CD843921-75FD-479C-8A2B-DDA87231C27B}" dt="2023-01-10T10:45:27.735" v="716"/>
          <ac:spMkLst>
            <pc:docMk/>
            <pc:sldMk cId="4012524414" sldId="383"/>
            <ac:spMk id="11" creationId="{A7FD1934-C41B-2F04-8208-EDB18BBA5EE8}"/>
          </ac:spMkLst>
        </pc:spChg>
        <pc:spChg chg="mod">
          <ac:chgData name="Alexis Pierre dit lambert" userId="6cfdb157e95629c1" providerId="LiveId" clId="{CD843921-75FD-479C-8A2B-DDA87231C27B}" dt="2023-01-10T10:45:27.735" v="716"/>
          <ac:spMkLst>
            <pc:docMk/>
            <pc:sldMk cId="4012524414" sldId="383"/>
            <ac:spMk id="12" creationId="{6F88ED32-D023-0FA8-09EC-41DB1643DAE5}"/>
          </ac:spMkLst>
        </pc:spChg>
        <pc:spChg chg="mod">
          <ac:chgData name="Alexis Pierre dit lambert" userId="6cfdb157e95629c1" providerId="LiveId" clId="{CD843921-75FD-479C-8A2B-DDA87231C27B}" dt="2023-01-10T10:45:27.735" v="716"/>
          <ac:spMkLst>
            <pc:docMk/>
            <pc:sldMk cId="4012524414" sldId="383"/>
            <ac:spMk id="14" creationId="{78A16180-A74A-D9D0-7248-81C26104E079}"/>
          </ac:spMkLst>
        </pc:spChg>
        <pc:spChg chg="mod">
          <ac:chgData name="Alexis Pierre dit lambert" userId="6cfdb157e95629c1" providerId="LiveId" clId="{CD843921-75FD-479C-8A2B-DDA87231C27B}" dt="2023-01-10T10:45:27.735" v="716"/>
          <ac:spMkLst>
            <pc:docMk/>
            <pc:sldMk cId="4012524414" sldId="383"/>
            <ac:spMk id="15" creationId="{3A8B2FDC-4CB0-5F4A-64E7-5B355253D85A}"/>
          </ac:spMkLst>
        </pc:spChg>
        <pc:spChg chg="add 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16" creationId="{3831BC3C-BD75-D345-D9EE-1301633D381A}"/>
          </ac:spMkLst>
        </pc:spChg>
        <pc:spChg chg="add 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17" creationId="{2D09AAEE-D003-4D43-A5A5-0FE66C82C978}"/>
          </ac:spMkLst>
        </pc:spChg>
        <pc:spChg chg="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22" creationId="{DE3213BB-5B1D-5635-2CF5-D0A4B31221BE}"/>
          </ac:spMkLst>
        </pc:spChg>
        <pc:spChg chg="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23" creationId="{7D6720BB-8EB8-8F4A-47DD-452A4D797518}"/>
          </ac:spMkLst>
        </pc:spChg>
        <pc:spChg chg="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25" creationId="{A0A1547D-D3A1-D2C6-C467-F3A3D1A0E904}"/>
          </ac:spMkLst>
        </pc:spChg>
        <pc:spChg chg="mod">
          <ac:chgData name="Alexis Pierre dit lambert" userId="6cfdb157e95629c1" providerId="LiveId" clId="{CD843921-75FD-479C-8A2B-DDA87231C27B}" dt="2023-01-10T10:46:04.514" v="722"/>
          <ac:spMkLst>
            <pc:docMk/>
            <pc:sldMk cId="4012524414" sldId="383"/>
            <ac:spMk id="26" creationId="{EFB9405E-BEE6-C449-FB0B-6650F5600C5E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27" creationId="{41503A5F-897B-1DDE-D7FD-5844E8EA7C30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28" creationId="{FD487D9C-580F-A62B-D8E3-BC8214D22880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29" creationId="{AB8DF8E2-6DEE-044D-56A2-D9319CA1713D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30" creationId="{E92E210A-4287-11A5-EAAB-7B7C3EB4582B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31" creationId="{99F98A47-21EE-2DC4-DA6C-69B33147BC21}"/>
          </ac:spMkLst>
        </pc:spChg>
        <pc:spChg chg="add mod">
          <ac:chgData name="Alexis Pierre dit lambert" userId="6cfdb157e95629c1" providerId="LiveId" clId="{CD843921-75FD-479C-8A2B-DDA87231C27B}" dt="2023-01-10T10:56:50.616" v="806"/>
          <ac:spMkLst>
            <pc:docMk/>
            <pc:sldMk cId="4012524414" sldId="383"/>
            <ac:spMk id="32" creationId="{55FCD4B4-DE93-78C7-85B2-BB4E71E02D11}"/>
          </ac:spMkLst>
        </pc:spChg>
        <pc:spChg chg="add del mod">
          <ac:chgData name="Alexis Pierre dit lambert" userId="6cfdb157e95629c1" providerId="LiveId" clId="{CD843921-75FD-479C-8A2B-DDA87231C27B}" dt="2023-01-10T11:20:40.807" v="938" actId="478"/>
          <ac:spMkLst>
            <pc:docMk/>
            <pc:sldMk cId="4012524414" sldId="383"/>
            <ac:spMk id="33" creationId="{8928C783-D6FE-8AD2-556D-4C830489C9F9}"/>
          </ac:spMkLst>
        </pc:spChg>
        <pc:grpChg chg="add del mod">
          <ac:chgData name="Alexis Pierre dit lambert" userId="6cfdb157e95629c1" providerId="LiveId" clId="{CD843921-75FD-479C-8A2B-DDA87231C27B}" dt="2023-01-10T10:46:02.193" v="721"/>
          <ac:grpSpMkLst>
            <pc:docMk/>
            <pc:sldMk cId="4012524414" sldId="383"/>
            <ac:grpSpMk id="10" creationId="{86FE6613-7D08-0C25-781F-C49E6C6DB012}"/>
          </ac:grpSpMkLst>
        </pc:grpChg>
        <pc:grpChg chg="add del mod">
          <ac:chgData name="Alexis Pierre dit lambert" userId="6cfdb157e95629c1" providerId="LiveId" clId="{CD843921-75FD-479C-8A2B-DDA87231C27B}" dt="2023-01-10T10:46:02.193" v="721"/>
          <ac:grpSpMkLst>
            <pc:docMk/>
            <pc:sldMk cId="4012524414" sldId="383"/>
            <ac:grpSpMk id="13" creationId="{D6D1B44F-57F7-7D1C-38C1-AC595A21D70C}"/>
          </ac:grpSpMkLst>
        </pc:grpChg>
        <pc:grpChg chg="add mod">
          <ac:chgData name="Alexis Pierre dit lambert" userId="6cfdb157e95629c1" providerId="LiveId" clId="{CD843921-75FD-479C-8A2B-DDA87231C27B}" dt="2023-01-10T10:46:04.514" v="722"/>
          <ac:grpSpMkLst>
            <pc:docMk/>
            <pc:sldMk cId="4012524414" sldId="383"/>
            <ac:grpSpMk id="21" creationId="{63696743-0669-BB85-7323-92C0CC39FFBC}"/>
          </ac:grpSpMkLst>
        </pc:grpChg>
        <pc:grpChg chg="add mod">
          <ac:chgData name="Alexis Pierre dit lambert" userId="6cfdb157e95629c1" providerId="LiveId" clId="{CD843921-75FD-479C-8A2B-DDA87231C27B}" dt="2023-01-10T10:46:04.514" v="722"/>
          <ac:grpSpMkLst>
            <pc:docMk/>
            <pc:sldMk cId="4012524414" sldId="383"/>
            <ac:grpSpMk id="24" creationId="{2184BC33-4308-C0F8-BD12-A626239A0436}"/>
          </ac:grpSpMkLst>
        </pc:grpChg>
        <pc:picChg chg="add del mod">
          <ac:chgData name="Alexis Pierre dit lambert" userId="6cfdb157e95629c1" providerId="LiveId" clId="{CD843921-75FD-479C-8A2B-DDA87231C27B}" dt="2023-01-10T10:46:02.193" v="721"/>
          <ac:picMkLst>
            <pc:docMk/>
            <pc:sldMk cId="4012524414" sldId="383"/>
            <ac:picMk id="7" creationId="{E5E2FB42-60EA-5276-EBB5-35D0333B385F}"/>
          </ac:picMkLst>
        </pc:picChg>
        <pc:picChg chg="add mod">
          <ac:chgData name="Alexis Pierre dit lambert" userId="6cfdb157e95629c1" providerId="LiveId" clId="{CD843921-75FD-479C-8A2B-DDA87231C27B}" dt="2023-01-10T10:46:04.514" v="722"/>
          <ac:picMkLst>
            <pc:docMk/>
            <pc:sldMk cId="4012524414" sldId="383"/>
            <ac:picMk id="18" creationId="{5B3705DD-175F-D312-9547-113CD64B49D8}"/>
          </ac:picMkLst>
        </pc:picChg>
        <pc:cxnChg chg="add del mod">
          <ac:chgData name="Alexis Pierre dit lambert" userId="6cfdb157e95629c1" providerId="LiveId" clId="{CD843921-75FD-479C-8A2B-DDA87231C27B}" dt="2023-01-10T10:46:02.193" v="721"/>
          <ac:cxnSpMkLst>
            <pc:docMk/>
            <pc:sldMk cId="4012524414" sldId="383"/>
            <ac:cxnSpMk id="8" creationId="{337656A8-B256-B15A-40BD-EC764DE0391B}"/>
          </ac:cxnSpMkLst>
        </pc:cxnChg>
        <pc:cxnChg chg="add del mod">
          <ac:chgData name="Alexis Pierre dit lambert" userId="6cfdb157e95629c1" providerId="LiveId" clId="{CD843921-75FD-479C-8A2B-DDA87231C27B}" dt="2023-01-10T10:46:02.193" v="721"/>
          <ac:cxnSpMkLst>
            <pc:docMk/>
            <pc:sldMk cId="4012524414" sldId="383"/>
            <ac:cxnSpMk id="9" creationId="{334334D3-1C50-7633-676B-9ADDE37661C6}"/>
          </ac:cxnSpMkLst>
        </pc:cxnChg>
        <pc:cxnChg chg="add mod">
          <ac:chgData name="Alexis Pierre dit lambert" userId="6cfdb157e95629c1" providerId="LiveId" clId="{CD843921-75FD-479C-8A2B-DDA87231C27B}" dt="2023-01-10T10:46:04.514" v="722"/>
          <ac:cxnSpMkLst>
            <pc:docMk/>
            <pc:sldMk cId="4012524414" sldId="383"/>
            <ac:cxnSpMk id="19" creationId="{B4632399-49B5-CD74-81FE-3A0676848911}"/>
          </ac:cxnSpMkLst>
        </pc:cxnChg>
        <pc:cxnChg chg="add mod">
          <ac:chgData name="Alexis Pierre dit lambert" userId="6cfdb157e95629c1" providerId="LiveId" clId="{CD843921-75FD-479C-8A2B-DDA87231C27B}" dt="2023-01-10T10:46:04.514" v="722"/>
          <ac:cxnSpMkLst>
            <pc:docMk/>
            <pc:sldMk cId="4012524414" sldId="383"/>
            <ac:cxnSpMk id="20" creationId="{98B4FD77-4C11-52B9-B617-0A2D7945D2BF}"/>
          </ac:cxnSpMkLst>
        </pc:cxnChg>
      </pc:sldChg>
      <pc:sldChg chg="addSp delSp modSp add mod delAnim modAnim">
        <pc:chgData name="Alexis Pierre dit lambert" userId="6cfdb157e95629c1" providerId="LiveId" clId="{CD843921-75FD-479C-8A2B-DDA87231C27B}" dt="2023-01-10T11:54:48.596" v="1255"/>
        <pc:sldMkLst>
          <pc:docMk/>
          <pc:sldMk cId="3912508706" sldId="384"/>
        </pc:sldMkLst>
        <pc:spChg chg="mod">
          <ac:chgData name="Alexis Pierre dit lambert" userId="6cfdb157e95629c1" providerId="LiveId" clId="{CD843921-75FD-479C-8A2B-DDA87231C27B}" dt="2023-01-10T11:13:58.296" v="876" actId="207"/>
          <ac:spMkLst>
            <pc:docMk/>
            <pc:sldMk cId="3912508706" sldId="384"/>
            <ac:spMk id="5" creationId="{DD299AF5-1811-1BD4-5471-30ECF1F9B6AF}"/>
          </ac:spMkLst>
        </pc:spChg>
        <pc:spChg chg="mod">
          <ac:chgData name="Alexis Pierre dit lambert" userId="6cfdb157e95629c1" providerId="LiveId" clId="{CD843921-75FD-479C-8A2B-DDA87231C27B}" dt="2023-01-10T11:15:22.370" v="880"/>
          <ac:spMkLst>
            <pc:docMk/>
            <pc:sldMk cId="3912508706" sldId="384"/>
            <ac:spMk id="10" creationId="{B07A910E-D541-D3CE-2429-EE47E74835DC}"/>
          </ac:spMkLst>
        </pc:spChg>
        <pc:spChg chg="mod">
          <ac:chgData name="Alexis Pierre dit lambert" userId="6cfdb157e95629c1" providerId="LiveId" clId="{CD843921-75FD-479C-8A2B-DDA87231C27B}" dt="2023-01-10T11:15:22.370" v="880"/>
          <ac:spMkLst>
            <pc:docMk/>
            <pc:sldMk cId="3912508706" sldId="384"/>
            <ac:spMk id="11" creationId="{E11EC1BA-85BE-32CC-29CD-CDF2233DF54B}"/>
          </ac:spMkLst>
        </pc:spChg>
        <pc:spChg chg="mod">
          <ac:chgData name="Alexis Pierre dit lambert" userId="6cfdb157e95629c1" providerId="LiveId" clId="{CD843921-75FD-479C-8A2B-DDA87231C27B}" dt="2023-01-10T11:15:22.370" v="880"/>
          <ac:spMkLst>
            <pc:docMk/>
            <pc:sldMk cId="3912508706" sldId="384"/>
            <ac:spMk id="13" creationId="{C4FDB0BA-ABE6-5CA9-9F88-9B25C6A908BD}"/>
          </ac:spMkLst>
        </pc:spChg>
        <pc:spChg chg="mod">
          <ac:chgData name="Alexis Pierre dit lambert" userId="6cfdb157e95629c1" providerId="LiveId" clId="{CD843921-75FD-479C-8A2B-DDA87231C27B}" dt="2023-01-10T11:15:22.370" v="880"/>
          <ac:spMkLst>
            <pc:docMk/>
            <pc:sldMk cId="3912508706" sldId="384"/>
            <ac:spMk id="14" creationId="{5DC52DE7-2434-77DF-0F64-97765F34CE16}"/>
          </ac:spMkLst>
        </pc:spChg>
        <pc:spChg chg="add del mod">
          <ac:chgData name="Alexis Pierre dit lambert" userId="6cfdb157e95629c1" providerId="LiveId" clId="{CD843921-75FD-479C-8A2B-DDA87231C27B}" dt="2023-01-10T11:16:08.844" v="886" actId="478"/>
          <ac:spMkLst>
            <pc:docMk/>
            <pc:sldMk cId="3912508706" sldId="384"/>
            <ac:spMk id="15" creationId="{38AF5059-BF29-98EB-B28D-D02A15D477B1}"/>
          </ac:spMkLst>
        </pc:spChg>
        <pc:spChg chg="add mod">
          <ac:chgData name="Alexis Pierre dit lambert" userId="6cfdb157e95629c1" providerId="LiveId" clId="{CD843921-75FD-479C-8A2B-DDA87231C27B}" dt="2023-01-10T11:17:21.267" v="915" actId="1076"/>
          <ac:spMkLst>
            <pc:docMk/>
            <pc:sldMk cId="3912508706" sldId="384"/>
            <ac:spMk id="16" creationId="{F0B6CB88-B5DF-71B5-FC15-F6BDB6559BC4}"/>
          </ac:spMkLst>
        </pc:spChg>
        <pc:grpChg chg="add mod">
          <ac:chgData name="Alexis Pierre dit lambert" userId="6cfdb157e95629c1" providerId="LiveId" clId="{CD843921-75FD-479C-8A2B-DDA87231C27B}" dt="2023-01-10T11:15:22.370" v="880"/>
          <ac:grpSpMkLst>
            <pc:docMk/>
            <pc:sldMk cId="3912508706" sldId="384"/>
            <ac:grpSpMk id="9" creationId="{90CC64C2-8647-EE03-A916-689EDF1297C9}"/>
          </ac:grpSpMkLst>
        </pc:grpChg>
        <pc:grpChg chg="add mod">
          <ac:chgData name="Alexis Pierre dit lambert" userId="6cfdb157e95629c1" providerId="LiveId" clId="{CD843921-75FD-479C-8A2B-DDA87231C27B}" dt="2023-01-10T11:15:22.370" v="880"/>
          <ac:grpSpMkLst>
            <pc:docMk/>
            <pc:sldMk cId="3912508706" sldId="384"/>
            <ac:grpSpMk id="12" creationId="{F5FBF7A6-1003-9495-CBE8-E35249F6E117}"/>
          </ac:grpSpMkLst>
        </pc:grpChg>
        <pc:grpChg chg="del">
          <ac:chgData name="Alexis Pierre dit lambert" userId="6cfdb157e95629c1" providerId="LiveId" clId="{CD843921-75FD-479C-8A2B-DDA87231C27B}" dt="2023-01-10T11:13:28.166" v="868" actId="478"/>
          <ac:grpSpMkLst>
            <pc:docMk/>
            <pc:sldMk cId="3912508706" sldId="384"/>
            <ac:grpSpMk id="26" creationId="{5A7E717F-FF29-AFF7-C70B-E1C45B2F0010}"/>
          </ac:grpSpMkLst>
        </pc:grpChg>
        <pc:grpChg chg="del">
          <ac:chgData name="Alexis Pierre dit lambert" userId="6cfdb157e95629c1" providerId="LiveId" clId="{CD843921-75FD-479C-8A2B-DDA87231C27B}" dt="2023-01-10T11:13:28.166" v="868" actId="478"/>
          <ac:grpSpMkLst>
            <pc:docMk/>
            <pc:sldMk cId="3912508706" sldId="384"/>
            <ac:grpSpMk id="65" creationId="{05551156-767F-A68D-8F0E-42B7E00B293E}"/>
          </ac:grpSpMkLst>
        </pc:grpChg>
        <pc:picChg chg="del">
          <ac:chgData name="Alexis Pierre dit lambert" userId="6cfdb157e95629c1" providerId="LiveId" clId="{CD843921-75FD-479C-8A2B-DDA87231C27B}" dt="2023-01-10T11:13:28.166" v="868" actId="478"/>
          <ac:picMkLst>
            <pc:docMk/>
            <pc:sldMk cId="3912508706" sldId="384"/>
            <ac:picMk id="20" creationId="{F9F128E1-6405-DEE6-F8EF-0648470BA475}"/>
          </ac:picMkLst>
        </pc:picChg>
        <pc:picChg chg="del">
          <ac:chgData name="Alexis Pierre dit lambert" userId="6cfdb157e95629c1" providerId="LiveId" clId="{CD843921-75FD-479C-8A2B-DDA87231C27B}" dt="2023-01-10T11:13:28.166" v="868" actId="478"/>
          <ac:picMkLst>
            <pc:docMk/>
            <pc:sldMk cId="3912508706" sldId="384"/>
            <ac:picMk id="21" creationId="{B86F3194-F51D-8B62-1720-AC50222954AE}"/>
          </ac:picMkLst>
        </pc:picChg>
      </pc:sldChg>
      <pc:sldChg chg="addSp delSp modSp add del mod delAnim modAnim">
        <pc:chgData name="Alexis Pierre dit lambert" userId="6cfdb157e95629c1" providerId="LiveId" clId="{CD843921-75FD-479C-8A2B-DDA87231C27B}" dt="2023-01-10T11:34:16.718" v="1037" actId="47"/>
        <pc:sldMkLst>
          <pc:docMk/>
          <pc:sldMk cId="1723183756" sldId="385"/>
        </pc:sldMkLst>
        <pc:spChg chg="mod">
          <ac:chgData name="Alexis Pierre dit lambert" userId="6cfdb157e95629c1" providerId="LiveId" clId="{CD843921-75FD-479C-8A2B-DDA87231C27B}" dt="2023-01-10T11:19:46.774" v="933" actId="207"/>
          <ac:spMkLst>
            <pc:docMk/>
            <pc:sldMk cId="1723183756" sldId="385"/>
            <ac:spMk id="4" creationId="{A909616B-4704-18E7-2C9E-E30C2C5F65E8}"/>
          </ac:spMkLst>
        </pc:spChg>
        <pc:spChg chg="add 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15" creationId="{0472AADE-0777-3210-5110-FABA636E7FDB}"/>
          </ac:spMkLst>
        </pc:spChg>
        <pc:spChg chg="del">
          <ac:chgData name="Alexis Pierre dit lambert" userId="6cfdb157e95629c1" providerId="LiveId" clId="{CD843921-75FD-479C-8A2B-DDA87231C27B}" dt="2023-01-10T11:19:37.424" v="930" actId="478"/>
          <ac:spMkLst>
            <pc:docMk/>
            <pc:sldMk cId="1723183756" sldId="385"/>
            <ac:spMk id="16" creationId="{F0B6CB88-B5DF-71B5-FC15-F6BDB6559BC4}"/>
          </ac:spMkLst>
        </pc:spChg>
        <pc:spChg chg="add 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17" creationId="{9FDD8B6C-8F9A-EAEA-D141-840784FE1BA8}"/>
          </ac:spMkLst>
        </pc:spChg>
        <pc:spChg chg="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22" creationId="{C89F6776-45F9-4DB3-6AE7-3351E5E3BCDA}"/>
          </ac:spMkLst>
        </pc:spChg>
        <pc:spChg chg="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23" creationId="{38A47698-F958-CF28-E3B7-D999D7AC6D26}"/>
          </ac:spMkLst>
        </pc:spChg>
        <pc:spChg chg="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25" creationId="{4FBC50E0-B3E7-03E2-6BD0-A25AF3796CE8}"/>
          </ac:spMkLst>
        </pc:spChg>
        <pc:spChg chg="mod">
          <ac:chgData name="Alexis Pierre dit lambert" userId="6cfdb157e95629c1" providerId="LiveId" clId="{CD843921-75FD-479C-8A2B-DDA87231C27B}" dt="2023-01-10T11:20:51.451" v="939"/>
          <ac:spMkLst>
            <pc:docMk/>
            <pc:sldMk cId="1723183756" sldId="385"/>
            <ac:spMk id="26" creationId="{9CEB1CAD-401B-8689-41BB-2D0CA40B16DA}"/>
          </ac:spMkLst>
        </pc:spChg>
        <pc:spChg chg="mod">
          <ac:chgData name="Alexis Pierre dit lambert" userId="6cfdb157e95629c1" providerId="LiveId" clId="{CD843921-75FD-479C-8A2B-DDA87231C27B}" dt="2023-01-10T11:19:35.426" v="929" actId="1076"/>
          <ac:spMkLst>
            <pc:docMk/>
            <pc:sldMk cId="1723183756" sldId="385"/>
            <ac:spMk id="31" creationId="{6C9BB00E-7C90-DBD1-278F-56D5B75DDB89}"/>
          </ac:spMkLst>
        </pc:spChg>
        <pc:grpChg chg="del">
          <ac:chgData name="Alexis Pierre dit lambert" userId="6cfdb157e95629c1" providerId="LiveId" clId="{CD843921-75FD-479C-8A2B-DDA87231C27B}" dt="2023-01-10T11:19:39.816" v="931" actId="478"/>
          <ac:grpSpMkLst>
            <pc:docMk/>
            <pc:sldMk cId="1723183756" sldId="385"/>
            <ac:grpSpMk id="9" creationId="{90CC64C2-8647-EE03-A916-689EDF1297C9}"/>
          </ac:grpSpMkLst>
        </pc:grpChg>
        <pc:grpChg chg="del">
          <ac:chgData name="Alexis Pierre dit lambert" userId="6cfdb157e95629c1" providerId="LiveId" clId="{CD843921-75FD-479C-8A2B-DDA87231C27B}" dt="2023-01-10T11:19:39.816" v="931" actId="478"/>
          <ac:grpSpMkLst>
            <pc:docMk/>
            <pc:sldMk cId="1723183756" sldId="385"/>
            <ac:grpSpMk id="12" creationId="{F5FBF7A6-1003-9495-CBE8-E35249F6E117}"/>
          </ac:grpSpMkLst>
        </pc:grpChg>
        <pc:grpChg chg="add mod">
          <ac:chgData name="Alexis Pierre dit lambert" userId="6cfdb157e95629c1" providerId="LiveId" clId="{CD843921-75FD-479C-8A2B-DDA87231C27B}" dt="2023-01-10T11:22:33.521" v="947" actId="1076"/>
          <ac:grpSpMkLst>
            <pc:docMk/>
            <pc:sldMk cId="1723183756" sldId="385"/>
            <ac:grpSpMk id="21" creationId="{267B1CC9-9E64-5189-4E3B-CD24903A156A}"/>
          </ac:grpSpMkLst>
        </pc:grpChg>
        <pc:grpChg chg="add mod">
          <ac:chgData name="Alexis Pierre dit lambert" userId="6cfdb157e95629c1" providerId="LiveId" clId="{CD843921-75FD-479C-8A2B-DDA87231C27B}" dt="2023-01-10T11:22:27.784" v="945" actId="1076"/>
          <ac:grpSpMkLst>
            <pc:docMk/>
            <pc:sldMk cId="1723183756" sldId="385"/>
            <ac:grpSpMk id="24" creationId="{F5FD4738-D038-374B-24D5-09E4BA9B3CEB}"/>
          </ac:grpSpMkLst>
        </pc:grpChg>
        <pc:picChg chg="add mod">
          <ac:chgData name="Alexis Pierre dit lambert" userId="6cfdb157e95629c1" providerId="LiveId" clId="{CD843921-75FD-479C-8A2B-DDA87231C27B}" dt="2023-01-10T11:20:51.451" v="939"/>
          <ac:picMkLst>
            <pc:docMk/>
            <pc:sldMk cId="1723183756" sldId="385"/>
            <ac:picMk id="18" creationId="{8CCEA9B9-3BE0-3046-9A41-9AFC77276609}"/>
          </ac:picMkLst>
        </pc:picChg>
        <pc:cxnChg chg="add mod">
          <ac:chgData name="Alexis Pierre dit lambert" userId="6cfdb157e95629c1" providerId="LiveId" clId="{CD843921-75FD-479C-8A2B-DDA87231C27B}" dt="2023-01-10T11:20:51.451" v="939"/>
          <ac:cxnSpMkLst>
            <pc:docMk/>
            <pc:sldMk cId="1723183756" sldId="385"/>
            <ac:cxnSpMk id="19" creationId="{9F409009-9D0A-0AB0-CF11-8C67D664FD33}"/>
          </ac:cxnSpMkLst>
        </pc:cxnChg>
        <pc:cxnChg chg="add mod">
          <ac:chgData name="Alexis Pierre dit lambert" userId="6cfdb157e95629c1" providerId="LiveId" clId="{CD843921-75FD-479C-8A2B-DDA87231C27B}" dt="2023-01-10T11:20:51.451" v="939"/>
          <ac:cxnSpMkLst>
            <pc:docMk/>
            <pc:sldMk cId="1723183756" sldId="385"/>
            <ac:cxnSpMk id="20" creationId="{2B930647-7A02-3BB0-82AD-845C2E697FAD}"/>
          </ac:cxnSpMkLst>
        </pc:cxnChg>
      </pc:sldChg>
      <pc:sldChg chg="addSp modSp add del mod modAnim">
        <pc:chgData name="Alexis Pierre dit lambert" userId="6cfdb157e95629c1" providerId="LiveId" clId="{CD843921-75FD-479C-8A2B-DDA87231C27B}" dt="2023-01-10T12:00:12.771" v="1281"/>
        <pc:sldMkLst>
          <pc:docMk/>
          <pc:sldMk cId="851555009" sldId="386"/>
        </pc:sldMkLst>
        <pc:spChg chg="add mod">
          <ac:chgData name="Alexis Pierre dit lambert" userId="6cfdb157e95629c1" providerId="LiveId" clId="{CD843921-75FD-479C-8A2B-DDA87231C27B}" dt="2023-01-10T11:35:14.438" v="1046" actId="20577"/>
          <ac:spMkLst>
            <pc:docMk/>
            <pc:sldMk cId="851555009" sldId="386"/>
            <ac:spMk id="9" creationId="{1591183C-B979-2651-3DAA-F662880F66DC}"/>
          </ac:spMkLst>
        </pc:spChg>
        <pc:cxnChg chg="mod">
          <ac:chgData name="Alexis Pierre dit lambert" userId="6cfdb157e95629c1" providerId="LiveId" clId="{CD843921-75FD-479C-8A2B-DDA87231C27B}" dt="2023-01-10T11:58:46.526" v="1278" actId="1076"/>
          <ac:cxnSpMkLst>
            <pc:docMk/>
            <pc:sldMk cId="851555009" sldId="386"/>
            <ac:cxnSpMk id="20" creationId="{2B930647-7A02-3BB0-82AD-845C2E697FAD}"/>
          </ac:cxnSpMkLst>
        </pc:cxnChg>
      </pc:sldChg>
      <pc:sldChg chg="add del">
        <pc:chgData name="Alexis Pierre dit lambert" userId="6cfdb157e95629c1" providerId="LiveId" clId="{CD843921-75FD-479C-8A2B-DDA87231C27B}" dt="2023-01-10T11:28:33.518" v="1011" actId="47"/>
        <pc:sldMkLst>
          <pc:docMk/>
          <pc:sldMk cId="3411910539" sldId="386"/>
        </pc:sldMkLst>
      </pc:sldChg>
      <pc:sldChg chg="add del">
        <pc:chgData name="Alexis Pierre dit lambert" userId="6cfdb157e95629c1" providerId="LiveId" clId="{CD843921-75FD-479C-8A2B-DDA87231C27B}" dt="2023-01-10T11:28:29.920" v="1007" actId="2890"/>
        <pc:sldMkLst>
          <pc:docMk/>
          <pc:sldMk cId="2785936807" sldId="387"/>
        </pc:sldMkLst>
      </pc:sldChg>
    </pc:docChg>
  </pc:docChgLst>
  <pc:docChgLst>
    <pc:chgData name="Léonie Hatte" userId="ce001fb79d38d95a" providerId="LiveId" clId="{09DDBAE0-F7D9-49C9-93D1-B1C81EBD6CE9}"/>
    <pc:docChg chg="undo custSel addSld modSld sldOrd">
      <pc:chgData name="Léonie Hatte" userId="ce001fb79d38d95a" providerId="LiveId" clId="{09DDBAE0-F7D9-49C9-93D1-B1C81EBD6CE9}" dt="2023-01-10T09:06:58.677" v="1350" actId="1076"/>
      <pc:docMkLst>
        <pc:docMk/>
      </pc:docMkLst>
      <pc:sldChg chg="modSp mod">
        <pc:chgData name="Léonie Hatte" userId="ce001fb79d38d95a" providerId="LiveId" clId="{09DDBAE0-F7D9-49C9-93D1-B1C81EBD6CE9}" dt="2023-01-09T18:01:20.248" v="722" actId="20577"/>
        <pc:sldMkLst>
          <pc:docMk/>
          <pc:sldMk cId="1236743605" sldId="288"/>
        </pc:sldMkLst>
        <pc:spChg chg="mod">
          <ac:chgData name="Léonie Hatte" userId="ce001fb79d38d95a" providerId="LiveId" clId="{09DDBAE0-F7D9-49C9-93D1-B1C81EBD6CE9}" dt="2023-01-09T18:01:20.248" v="722" actId="20577"/>
          <ac:spMkLst>
            <pc:docMk/>
            <pc:sldMk cId="1236743605" sldId="288"/>
            <ac:spMk id="16" creationId="{633DC192-735A-DDE1-586D-58B4A26EB106}"/>
          </ac:spMkLst>
        </pc:spChg>
      </pc:sldChg>
      <pc:sldChg chg="addSp modSp mod modAnim">
        <pc:chgData name="Léonie Hatte" userId="ce001fb79d38d95a" providerId="LiveId" clId="{09DDBAE0-F7D9-49C9-93D1-B1C81EBD6CE9}" dt="2023-01-10T09:06:58.677" v="1350" actId="1076"/>
        <pc:sldMkLst>
          <pc:docMk/>
          <pc:sldMk cId="139898150" sldId="340"/>
        </pc:sldMkLst>
        <pc:spChg chg="mod">
          <ac:chgData name="Léonie Hatte" userId="ce001fb79d38d95a" providerId="LiveId" clId="{09DDBAE0-F7D9-49C9-93D1-B1C81EBD6CE9}" dt="2023-01-10T09:06:58.677" v="1350" actId="1076"/>
          <ac:spMkLst>
            <pc:docMk/>
            <pc:sldMk cId="139898150" sldId="340"/>
            <ac:spMk id="5" creationId="{675A5FAB-C8F0-8A54-8797-732CB9742118}"/>
          </ac:spMkLst>
        </pc:spChg>
        <pc:spChg chg="mod">
          <ac:chgData name="Léonie Hatte" userId="ce001fb79d38d95a" providerId="LiveId" clId="{09DDBAE0-F7D9-49C9-93D1-B1C81EBD6CE9}" dt="2023-01-09T18:36:41.260" v="906" actId="20577"/>
          <ac:spMkLst>
            <pc:docMk/>
            <pc:sldMk cId="139898150" sldId="340"/>
            <ac:spMk id="11" creationId="{3FBE6103-635B-141A-CC39-E7A5F53191FA}"/>
          </ac:spMkLst>
        </pc:spChg>
        <pc:picChg chg="add mod">
          <ac:chgData name="Léonie Hatte" userId="ce001fb79d38d95a" providerId="LiveId" clId="{09DDBAE0-F7D9-49C9-93D1-B1C81EBD6CE9}" dt="2023-01-10T09:06:54.993" v="1349" actId="1076"/>
          <ac:picMkLst>
            <pc:docMk/>
            <pc:sldMk cId="139898150" sldId="340"/>
            <ac:picMk id="3" creationId="{3F9BA2C1-DAA7-CB10-7726-AACAA7AF4910}"/>
          </ac:picMkLst>
        </pc:picChg>
      </pc:sldChg>
      <pc:sldChg chg="addSp modSp mod modNotesTx">
        <pc:chgData name="Léonie Hatte" userId="ce001fb79d38d95a" providerId="LiveId" clId="{09DDBAE0-F7D9-49C9-93D1-B1C81EBD6CE9}" dt="2023-01-10T09:05:51.221" v="1345" actId="20577"/>
        <pc:sldMkLst>
          <pc:docMk/>
          <pc:sldMk cId="1509746871" sldId="359"/>
        </pc:sldMkLst>
        <pc:spChg chg="mod">
          <ac:chgData name="Léonie Hatte" userId="ce001fb79d38d95a" providerId="LiveId" clId="{09DDBAE0-F7D9-49C9-93D1-B1C81EBD6CE9}" dt="2023-01-10T08:53:44.101" v="1035" actId="1035"/>
          <ac:spMkLst>
            <pc:docMk/>
            <pc:sldMk cId="1509746871" sldId="359"/>
            <ac:spMk id="4" creationId="{E358888E-416B-C84E-9B92-889C8C297319}"/>
          </ac:spMkLst>
        </pc:spChg>
        <pc:spChg chg="add mod">
          <ac:chgData name="Léonie Hatte" userId="ce001fb79d38d95a" providerId="LiveId" clId="{09DDBAE0-F7D9-49C9-93D1-B1C81EBD6CE9}" dt="2023-01-09T18:46:04.661" v="1005" actId="1076"/>
          <ac:spMkLst>
            <pc:docMk/>
            <pc:sldMk cId="1509746871" sldId="359"/>
            <ac:spMk id="5" creationId="{C2F37C29-6BBB-9911-0DD5-C127ADC47C3A}"/>
          </ac:spMkLst>
        </pc:spChg>
        <pc:spChg chg="mod">
          <ac:chgData name="Léonie Hatte" userId="ce001fb79d38d95a" providerId="LiveId" clId="{09DDBAE0-F7D9-49C9-93D1-B1C81EBD6CE9}" dt="2023-01-10T08:57:58.956" v="1213" actId="1036"/>
          <ac:spMkLst>
            <pc:docMk/>
            <pc:sldMk cId="1509746871" sldId="359"/>
            <ac:spMk id="6" creationId="{7DE98D94-9FB6-45A3-A468-7CEF87A54B38}"/>
          </ac:spMkLst>
        </pc:spChg>
        <pc:spChg chg="mod">
          <ac:chgData name="Léonie Hatte" userId="ce001fb79d38d95a" providerId="LiveId" clId="{09DDBAE0-F7D9-49C9-93D1-B1C81EBD6CE9}" dt="2023-01-10T08:53:44.101" v="1035" actId="1035"/>
          <ac:spMkLst>
            <pc:docMk/>
            <pc:sldMk cId="1509746871" sldId="359"/>
            <ac:spMk id="7" creationId="{578EF070-9114-8E0B-C932-8BE674261543}"/>
          </ac:spMkLst>
        </pc:spChg>
        <pc:spChg chg="add mod">
          <ac:chgData name="Léonie Hatte" userId="ce001fb79d38d95a" providerId="LiveId" clId="{09DDBAE0-F7D9-49C9-93D1-B1C81EBD6CE9}" dt="2023-01-10T08:53:27.813" v="1028" actId="14100"/>
          <ac:spMkLst>
            <pc:docMk/>
            <pc:sldMk cId="1509746871" sldId="359"/>
            <ac:spMk id="8" creationId="{F79A0707-36C2-64D7-1D7D-2454D485C19E}"/>
          </ac:spMkLst>
        </pc:spChg>
        <pc:spChg chg="mod">
          <ac:chgData name="Léonie Hatte" userId="ce001fb79d38d95a" providerId="LiveId" clId="{09DDBAE0-F7D9-49C9-93D1-B1C81EBD6CE9}" dt="2023-01-09T18:44:56.897" v="955" actId="20577"/>
          <ac:spMkLst>
            <pc:docMk/>
            <pc:sldMk cId="1509746871" sldId="359"/>
            <ac:spMk id="9" creationId="{607786F6-CE9C-46D7-FF0C-AED3CA6DEA12}"/>
          </ac:spMkLst>
        </pc:spChg>
        <pc:spChg chg="mod">
          <ac:chgData name="Léonie Hatte" userId="ce001fb79d38d95a" providerId="LiveId" clId="{09DDBAE0-F7D9-49C9-93D1-B1C81EBD6CE9}" dt="2023-01-10T08:53:44.101" v="1035" actId="1035"/>
          <ac:spMkLst>
            <pc:docMk/>
            <pc:sldMk cId="1509746871" sldId="359"/>
            <ac:spMk id="10" creationId="{6F2F24FE-986C-62FB-227E-485141DAB5CB}"/>
          </ac:spMkLst>
        </pc:spChg>
        <pc:spChg chg="mod">
          <ac:chgData name="Léonie Hatte" userId="ce001fb79d38d95a" providerId="LiveId" clId="{09DDBAE0-F7D9-49C9-93D1-B1C81EBD6CE9}" dt="2023-01-10T08:59:30.830" v="1269" actId="404"/>
          <ac:spMkLst>
            <pc:docMk/>
            <pc:sldMk cId="1509746871" sldId="359"/>
            <ac:spMk id="13" creationId="{A1B01B13-553B-9AE0-AEB2-28B7F0060BA3}"/>
          </ac:spMkLst>
        </pc:spChg>
        <pc:spChg chg="add mod">
          <ac:chgData name="Léonie Hatte" userId="ce001fb79d38d95a" providerId="LiveId" clId="{09DDBAE0-F7D9-49C9-93D1-B1C81EBD6CE9}" dt="2023-01-10T09:01:33.585" v="1273" actId="20577"/>
          <ac:spMkLst>
            <pc:docMk/>
            <pc:sldMk cId="1509746871" sldId="359"/>
            <ac:spMk id="15" creationId="{2CA1CE44-523A-11F8-3CA5-3820E52BFF35}"/>
          </ac:spMkLst>
        </pc:spChg>
        <pc:spChg chg="mod">
          <ac:chgData name="Léonie Hatte" userId="ce001fb79d38d95a" providerId="LiveId" clId="{09DDBAE0-F7D9-49C9-93D1-B1C81EBD6CE9}" dt="2023-01-10T08:58:18.029" v="1216" actId="14100"/>
          <ac:spMkLst>
            <pc:docMk/>
            <pc:sldMk cId="1509746871" sldId="359"/>
            <ac:spMk id="16" creationId="{C52DA109-9625-B0CD-76B6-9613420F4C25}"/>
          </ac:spMkLst>
        </pc:spChg>
        <pc:spChg chg="mod">
          <ac:chgData name="Léonie Hatte" userId="ce001fb79d38d95a" providerId="LiveId" clId="{09DDBAE0-F7D9-49C9-93D1-B1C81EBD6CE9}" dt="2023-01-10T08:58:56.626" v="1255" actId="20577"/>
          <ac:spMkLst>
            <pc:docMk/>
            <pc:sldMk cId="1509746871" sldId="359"/>
            <ac:spMk id="18" creationId="{39961D0F-E027-D8D7-8AAD-526E8EEA114B}"/>
          </ac:spMkLst>
        </pc:spChg>
        <pc:spChg chg="add mod">
          <ac:chgData name="Léonie Hatte" userId="ce001fb79d38d95a" providerId="LiveId" clId="{09DDBAE0-F7D9-49C9-93D1-B1C81EBD6CE9}" dt="2023-01-10T08:57:58.956" v="1213" actId="1036"/>
          <ac:spMkLst>
            <pc:docMk/>
            <pc:sldMk cId="1509746871" sldId="359"/>
            <ac:spMk id="19" creationId="{07E5DB51-BD6B-3B5A-3A16-A3B21FBE7451}"/>
          </ac:spMkLst>
        </pc:spChg>
        <pc:spChg chg="add mod">
          <ac:chgData name="Léonie Hatte" userId="ce001fb79d38d95a" providerId="LiveId" clId="{09DDBAE0-F7D9-49C9-93D1-B1C81EBD6CE9}" dt="2023-01-10T08:59:14.153" v="1260" actId="14100"/>
          <ac:spMkLst>
            <pc:docMk/>
            <pc:sldMk cId="1509746871" sldId="359"/>
            <ac:spMk id="20" creationId="{E63CABA0-B3CF-2A9E-F526-98A6543169B4}"/>
          </ac:spMkLst>
        </pc:spChg>
        <pc:spChg chg="add mod">
          <ac:chgData name="Léonie Hatte" userId="ce001fb79d38d95a" providerId="LiveId" clId="{09DDBAE0-F7D9-49C9-93D1-B1C81EBD6CE9}" dt="2023-01-10T08:57:58.956" v="1213" actId="1036"/>
          <ac:spMkLst>
            <pc:docMk/>
            <pc:sldMk cId="1509746871" sldId="359"/>
            <ac:spMk id="21" creationId="{55541D0D-B5A4-7040-A878-C443F775AB74}"/>
          </ac:spMkLst>
        </pc:spChg>
        <pc:spChg chg="add mod">
          <ac:chgData name="Léonie Hatte" userId="ce001fb79d38d95a" providerId="LiveId" clId="{09DDBAE0-F7D9-49C9-93D1-B1C81EBD6CE9}" dt="2023-01-10T09:00:39.031" v="1272" actId="20577"/>
          <ac:spMkLst>
            <pc:docMk/>
            <pc:sldMk cId="1509746871" sldId="359"/>
            <ac:spMk id="22" creationId="{DF8D9DF3-0258-6518-4BA1-E41B5CD34962}"/>
          </ac:spMkLst>
        </pc:spChg>
        <pc:spChg chg="add mod">
          <ac:chgData name="Léonie Hatte" userId="ce001fb79d38d95a" providerId="LiveId" clId="{09DDBAE0-F7D9-49C9-93D1-B1C81EBD6CE9}" dt="2023-01-10T08:59:04.485" v="1259" actId="20577"/>
          <ac:spMkLst>
            <pc:docMk/>
            <pc:sldMk cId="1509746871" sldId="359"/>
            <ac:spMk id="23" creationId="{2CC905BF-DBF7-A942-AA3D-244340E213AB}"/>
          </ac:spMkLst>
        </pc:spChg>
        <pc:spChg chg="mod ord">
          <ac:chgData name="Léonie Hatte" userId="ce001fb79d38d95a" providerId="LiveId" clId="{09DDBAE0-F7D9-49C9-93D1-B1C81EBD6CE9}" dt="2023-01-10T08:58:21.689" v="1217" actId="1076"/>
          <ac:spMkLst>
            <pc:docMk/>
            <pc:sldMk cId="1509746871" sldId="359"/>
            <ac:spMk id="50" creationId="{087BC569-B37D-DE82-A2C0-6257C8EB8392}"/>
          </ac:spMkLst>
        </pc:spChg>
      </pc:sldChg>
      <pc:sldChg chg="modSp mod">
        <pc:chgData name="Léonie Hatte" userId="ce001fb79d38d95a" providerId="LiveId" clId="{09DDBAE0-F7D9-49C9-93D1-B1C81EBD6CE9}" dt="2023-01-09T09:26:26.136" v="12" actId="20577"/>
        <pc:sldMkLst>
          <pc:docMk/>
          <pc:sldMk cId="457088449" sldId="362"/>
        </pc:sldMkLst>
        <pc:spChg chg="mod">
          <ac:chgData name="Léonie Hatte" userId="ce001fb79d38d95a" providerId="LiveId" clId="{09DDBAE0-F7D9-49C9-93D1-B1C81EBD6CE9}" dt="2023-01-09T09:26:26.136" v="12" actId="20577"/>
          <ac:spMkLst>
            <pc:docMk/>
            <pc:sldMk cId="457088449" sldId="362"/>
            <ac:spMk id="11" creationId="{1E600C84-3A6A-FD65-AD96-C3450DAD4DA2}"/>
          </ac:spMkLst>
        </pc:spChg>
      </pc:sldChg>
      <pc:sldChg chg="modSp">
        <pc:chgData name="Léonie Hatte" userId="ce001fb79d38d95a" providerId="LiveId" clId="{09DDBAE0-F7D9-49C9-93D1-B1C81EBD6CE9}" dt="2023-01-09T09:25:29.713" v="6" actId="20577"/>
        <pc:sldMkLst>
          <pc:docMk/>
          <pc:sldMk cId="85605145" sldId="366"/>
        </pc:sldMkLst>
        <pc:spChg chg="mod">
          <ac:chgData name="Léonie Hatte" userId="ce001fb79d38d95a" providerId="LiveId" clId="{09DDBAE0-F7D9-49C9-93D1-B1C81EBD6CE9}" dt="2023-01-09T09:25:29.713" v="6" actId="20577"/>
          <ac:spMkLst>
            <pc:docMk/>
            <pc:sldMk cId="85605145" sldId="366"/>
            <ac:spMk id="20" creationId="{FA539953-5A39-11E1-086C-E20443C60528}"/>
          </ac:spMkLst>
        </pc:spChg>
      </pc:sldChg>
      <pc:sldChg chg="modNotesTx">
        <pc:chgData name="Léonie Hatte" userId="ce001fb79d38d95a" providerId="LiveId" clId="{09DDBAE0-F7D9-49C9-93D1-B1C81EBD6CE9}" dt="2023-01-09T17:59:34.802" v="720" actId="20577"/>
        <pc:sldMkLst>
          <pc:docMk/>
          <pc:sldMk cId="3880362626" sldId="369"/>
        </pc:sldMkLst>
      </pc:sldChg>
      <pc:sldChg chg="modSp mod">
        <pc:chgData name="Léonie Hatte" userId="ce001fb79d38d95a" providerId="LiveId" clId="{09DDBAE0-F7D9-49C9-93D1-B1C81EBD6CE9}" dt="2023-01-09T18:35:44.378" v="891" actId="1076"/>
        <pc:sldMkLst>
          <pc:docMk/>
          <pc:sldMk cId="3572365137" sldId="370"/>
        </pc:sldMkLst>
        <pc:spChg chg="mod">
          <ac:chgData name="Léonie Hatte" userId="ce001fb79d38d95a" providerId="LiveId" clId="{09DDBAE0-F7D9-49C9-93D1-B1C81EBD6CE9}" dt="2023-01-09T18:35:44.378" v="891" actId="1076"/>
          <ac:spMkLst>
            <pc:docMk/>
            <pc:sldMk cId="3572365137" sldId="370"/>
            <ac:spMk id="36" creationId="{B1790115-6037-9F88-9A57-72329AF88CCC}"/>
          </ac:spMkLst>
        </pc:spChg>
        <pc:spChg chg="mod">
          <ac:chgData name="Léonie Hatte" userId="ce001fb79d38d95a" providerId="LiveId" clId="{09DDBAE0-F7D9-49C9-93D1-B1C81EBD6CE9}" dt="2023-01-09T18:35:40.239" v="890" actId="1076"/>
          <ac:spMkLst>
            <pc:docMk/>
            <pc:sldMk cId="3572365137" sldId="370"/>
            <ac:spMk id="42" creationId="{B1BBC44B-354A-18F8-E660-687DB949DFC3}"/>
          </ac:spMkLst>
        </pc:spChg>
      </pc:sldChg>
      <pc:sldChg chg="addSp delSp modSp add mod ord delAnim">
        <pc:chgData name="Léonie Hatte" userId="ce001fb79d38d95a" providerId="LiveId" clId="{09DDBAE0-F7D9-49C9-93D1-B1C81EBD6CE9}" dt="2023-01-09T18:05:47.396" v="738" actId="14100"/>
        <pc:sldMkLst>
          <pc:docMk/>
          <pc:sldMk cId="1422310980" sldId="372"/>
        </pc:sldMkLst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3" creationId="{4999EEA7-A4E3-D096-9D0B-1C77656289FD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4" creationId="{3C04DB63-14E1-8667-B880-773AA81843D6}"/>
          </ac:spMkLst>
        </pc:spChg>
        <pc:spChg chg="del">
          <ac:chgData name="Léonie Hatte" userId="ce001fb79d38d95a" providerId="LiveId" clId="{09DDBAE0-F7D9-49C9-93D1-B1C81EBD6CE9}" dt="2023-01-09T18:05:30.224" v="732" actId="478"/>
          <ac:spMkLst>
            <pc:docMk/>
            <pc:sldMk cId="1422310980" sldId="372"/>
            <ac:spMk id="5" creationId="{96A0DDCD-776D-0D87-737A-7D58B875CFCF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6" creationId="{C964B891-8F8A-7271-50C3-D96DC550BA0C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7" creationId="{0DA39FF3-7210-BE50-9D87-9E3D3A15E9DB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9" creationId="{84CCA623-3E7B-C100-4FAB-D489647F4718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0" creationId="{6CC36998-4DD7-7EE3-60B6-4E0FC78AAD5F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1" creationId="{1E600C84-3A6A-FD65-AD96-C3450DAD4DA2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2" creationId="{E9D32758-5293-7165-FCD0-81A7B398AF99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5" creationId="{B5A9E592-A89F-6DD0-8694-9FEF74B3143B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7" creationId="{3601C108-8924-E814-F83B-A41DE437FD58}"/>
          </ac:spMkLst>
        </pc:spChg>
        <pc:spChg chg="del">
          <ac:chgData name="Léonie Hatte" userId="ce001fb79d38d95a" providerId="LiveId" clId="{09DDBAE0-F7D9-49C9-93D1-B1C81EBD6CE9}" dt="2023-01-09T18:05:28.115" v="731" actId="478"/>
          <ac:spMkLst>
            <pc:docMk/>
            <pc:sldMk cId="1422310980" sldId="372"/>
            <ac:spMk id="19" creationId="{C18BD7C4-8C85-F62C-2E94-735B60C99492}"/>
          </ac:spMkLst>
        </pc:spChg>
        <pc:spChg chg="mod">
          <ac:chgData name="Léonie Hatte" userId="ce001fb79d38d95a" providerId="LiveId" clId="{09DDBAE0-F7D9-49C9-93D1-B1C81EBD6CE9}" dt="2023-01-09T18:05:24.578" v="730" actId="20577"/>
          <ac:spMkLst>
            <pc:docMk/>
            <pc:sldMk cId="1422310980" sldId="372"/>
            <ac:spMk id="31" creationId="{6C9BB00E-7C90-DBD1-278F-56D5B75DDB89}"/>
          </ac:spMkLst>
        </pc:spChg>
        <pc:picChg chg="del">
          <ac:chgData name="Léonie Hatte" userId="ce001fb79d38d95a" providerId="LiveId" clId="{09DDBAE0-F7D9-49C9-93D1-B1C81EBD6CE9}" dt="2023-01-09T18:05:28.115" v="731" actId="478"/>
          <ac:picMkLst>
            <pc:docMk/>
            <pc:sldMk cId="1422310980" sldId="372"/>
            <ac:picMk id="8" creationId="{B439490E-874E-BD0E-29F3-A4388220F7AD}"/>
          </ac:picMkLst>
        </pc:picChg>
        <pc:picChg chg="del">
          <ac:chgData name="Léonie Hatte" userId="ce001fb79d38d95a" providerId="LiveId" clId="{09DDBAE0-F7D9-49C9-93D1-B1C81EBD6CE9}" dt="2023-01-09T18:05:28.115" v="731" actId="478"/>
          <ac:picMkLst>
            <pc:docMk/>
            <pc:sldMk cId="1422310980" sldId="372"/>
            <ac:picMk id="13" creationId="{EFA09C3A-63E9-4F76-2689-FEF11560F49E}"/>
          </ac:picMkLst>
        </pc:picChg>
        <pc:picChg chg="del">
          <ac:chgData name="Léonie Hatte" userId="ce001fb79d38d95a" providerId="LiveId" clId="{09DDBAE0-F7D9-49C9-93D1-B1C81EBD6CE9}" dt="2023-01-09T18:05:28.115" v="731" actId="478"/>
          <ac:picMkLst>
            <pc:docMk/>
            <pc:sldMk cId="1422310980" sldId="372"/>
            <ac:picMk id="14" creationId="{F9911DC9-D43F-582D-74FE-0CB3806B6D30}"/>
          </ac:picMkLst>
        </pc:picChg>
        <pc:picChg chg="add mod">
          <ac:chgData name="Léonie Hatte" userId="ce001fb79d38d95a" providerId="LiveId" clId="{09DDBAE0-F7D9-49C9-93D1-B1C81EBD6CE9}" dt="2023-01-09T18:05:47.396" v="738" actId="14100"/>
          <ac:picMkLst>
            <pc:docMk/>
            <pc:sldMk cId="1422310980" sldId="372"/>
            <ac:picMk id="18" creationId="{4D5FA4FC-3A54-BBDD-122E-942772618160}"/>
          </ac:picMkLst>
        </pc:picChg>
        <pc:picChg chg="del">
          <ac:chgData name="Léonie Hatte" userId="ce001fb79d38d95a" providerId="LiveId" clId="{09DDBAE0-F7D9-49C9-93D1-B1C81EBD6CE9}" dt="2023-01-09T18:05:28.115" v="731" actId="478"/>
          <ac:picMkLst>
            <pc:docMk/>
            <pc:sldMk cId="1422310980" sldId="372"/>
            <ac:picMk id="20" creationId="{0FBF1736-7852-C570-EDB7-22DBFC2CCDB5}"/>
          </ac:picMkLst>
        </pc:picChg>
      </pc:sldChg>
      <pc:sldChg chg="addSp delSp modSp add mod modNotesTx">
        <pc:chgData name="Léonie Hatte" userId="ce001fb79d38d95a" providerId="LiveId" clId="{09DDBAE0-F7D9-49C9-93D1-B1C81EBD6CE9}" dt="2023-01-09T18:18:32.749" v="815" actId="20577"/>
        <pc:sldMkLst>
          <pc:docMk/>
          <pc:sldMk cId="738062125" sldId="373"/>
        </pc:sldMkLst>
        <pc:spChg chg="mod">
          <ac:chgData name="Léonie Hatte" userId="ce001fb79d38d95a" providerId="LiveId" clId="{09DDBAE0-F7D9-49C9-93D1-B1C81EBD6CE9}" dt="2023-01-09T18:11:53.693" v="770" actId="1076"/>
          <ac:spMkLst>
            <pc:docMk/>
            <pc:sldMk cId="738062125" sldId="373"/>
            <ac:spMk id="31" creationId="{6C9BB00E-7C90-DBD1-278F-56D5B75DDB89}"/>
          </ac:spMkLst>
        </pc:spChg>
        <pc:picChg chg="add del mod">
          <ac:chgData name="Léonie Hatte" userId="ce001fb79d38d95a" providerId="LiveId" clId="{09DDBAE0-F7D9-49C9-93D1-B1C81EBD6CE9}" dt="2023-01-09T18:11:37.559" v="767" actId="478"/>
          <ac:picMkLst>
            <pc:docMk/>
            <pc:sldMk cId="738062125" sldId="373"/>
            <ac:picMk id="4" creationId="{63FFCE40-4D74-6126-6B11-A2A50C7FD026}"/>
          </ac:picMkLst>
        </pc:picChg>
        <pc:picChg chg="add del mod">
          <ac:chgData name="Léonie Hatte" userId="ce001fb79d38d95a" providerId="LiveId" clId="{09DDBAE0-F7D9-49C9-93D1-B1C81EBD6CE9}" dt="2023-01-09T18:14:12.236" v="774" actId="478"/>
          <ac:picMkLst>
            <pc:docMk/>
            <pc:sldMk cId="738062125" sldId="373"/>
            <ac:picMk id="6" creationId="{79B9F2F4-8C3A-F34C-FD8C-2363AF6D656D}"/>
          </ac:picMkLst>
        </pc:picChg>
        <pc:picChg chg="add mod">
          <ac:chgData name="Léonie Hatte" userId="ce001fb79d38d95a" providerId="LiveId" clId="{09DDBAE0-F7D9-49C9-93D1-B1C81EBD6CE9}" dt="2023-01-09T18:14:26.956" v="779" actId="14100"/>
          <ac:picMkLst>
            <pc:docMk/>
            <pc:sldMk cId="738062125" sldId="373"/>
            <ac:picMk id="8" creationId="{F40C5801-1235-3C1F-A93E-33112003BF05}"/>
          </ac:picMkLst>
        </pc:picChg>
        <pc:picChg chg="del">
          <ac:chgData name="Léonie Hatte" userId="ce001fb79d38d95a" providerId="LiveId" clId="{09DDBAE0-F7D9-49C9-93D1-B1C81EBD6CE9}" dt="2023-01-09T18:06:49.553" v="740" actId="478"/>
          <ac:picMkLst>
            <pc:docMk/>
            <pc:sldMk cId="738062125" sldId="373"/>
            <ac:picMk id="18" creationId="{4D5FA4FC-3A54-BBDD-122E-942772618160}"/>
          </ac:picMkLst>
        </pc:picChg>
      </pc:sldChg>
      <pc:sldChg chg="addSp delSp modSp add mod modNotesTx">
        <pc:chgData name="Léonie Hatte" userId="ce001fb79d38d95a" providerId="LiveId" clId="{09DDBAE0-F7D9-49C9-93D1-B1C81EBD6CE9}" dt="2023-01-09T18:18:30.254" v="814" actId="20577"/>
        <pc:sldMkLst>
          <pc:docMk/>
          <pc:sldMk cId="3738501035" sldId="374"/>
        </pc:sldMkLst>
        <pc:spChg chg="mod">
          <ac:chgData name="Léonie Hatte" userId="ce001fb79d38d95a" providerId="LiveId" clId="{09DDBAE0-F7D9-49C9-93D1-B1C81EBD6CE9}" dt="2023-01-09T18:14:53.400" v="788" actId="20577"/>
          <ac:spMkLst>
            <pc:docMk/>
            <pc:sldMk cId="3738501035" sldId="374"/>
            <ac:spMk id="31" creationId="{6C9BB00E-7C90-DBD1-278F-56D5B75DDB89}"/>
          </ac:spMkLst>
        </pc:spChg>
        <pc:picChg chg="add mod">
          <ac:chgData name="Léonie Hatte" userId="ce001fb79d38d95a" providerId="LiveId" clId="{09DDBAE0-F7D9-49C9-93D1-B1C81EBD6CE9}" dt="2023-01-09T18:16:38.490" v="796" actId="1076"/>
          <ac:picMkLst>
            <pc:docMk/>
            <pc:sldMk cId="3738501035" sldId="374"/>
            <ac:picMk id="4" creationId="{5F5BCBEA-AE0A-3257-AFFE-199B0118A6DF}"/>
          </ac:picMkLst>
        </pc:picChg>
        <pc:picChg chg="del">
          <ac:chgData name="Léonie Hatte" userId="ce001fb79d38d95a" providerId="LiveId" clId="{09DDBAE0-F7D9-49C9-93D1-B1C81EBD6CE9}" dt="2023-01-09T18:14:54.958" v="789" actId="478"/>
          <ac:picMkLst>
            <pc:docMk/>
            <pc:sldMk cId="3738501035" sldId="374"/>
            <ac:picMk id="8" creationId="{F40C5801-1235-3C1F-A93E-33112003BF05}"/>
          </ac:picMkLst>
        </pc:picChg>
      </pc:sldChg>
      <pc:sldChg chg="addSp delSp modSp add mod modNotesTx">
        <pc:chgData name="Léonie Hatte" userId="ce001fb79d38d95a" providerId="LiveId" clId="{09DDBAE0-F7D9-49C9-93D1-B1C81EBD6CE9}" dt="2023-01-09T18:18:26.599" v="813" actId="20577"/>
        <pc:sldMkLst>
          <pc:docMk/>
          <pc:sldMk cId="524275228" sldId="375"/>
        </pc:sldMkLst>
        <pc:spChg chg="mod">
          <ac:chgData name="Léonie Hatte" userId="ce001fb79d38d95a" providerId="LiveId" clId="{09DDBAE0-F7D9-49C9-93D1-B1C81EBD6CE9}" dt="2023-01-09T18:16:59.706" v="803" actId="20577"/>
          <ac:spMkLst>
            <pc:docMk/>
            <pc:sldMk cId="524275228" sldId="375"/>
            <ac:spMk id="31" creationId="{6C9BB00E-7C90-DBD1-278F-56D5B75DDB89}"/>
          </ac:spMkLst>
        </pc:spChg>
        <pc:picChg chg="del">
          <ac:chgData name="Léonie Hatte" userId="ce001fb79d38d95a" providerId="LiveId" clId="{09DDBAE0-F7D9-49C9-93D1-B1C81EBD6CE9}" dt="2023-01-09T18:17:03.596" v="804" actId="478"/>
          <ac:picMkLst>
            <pc:docMk/>
            <pc:sldMk cId="524275228" sldId="375"/>
            <ac:picMk id="4" creationId="{5F5BCBEA-AE0A-3257-AFFE-199B0118A6DF}"/>
          </ac:picMkLst>
        </pc:picChg>
        <pc:picChg chg="add mod">
          <ac:chgData name="Léonie Hatte" userId="ce001fb79d38d95a" providerId="LiveId" clId="{09DDBAE0-F7D9-49C9-93D1-B1C81EBD6CE9}" dt="2023-01-09T18:18:21.794" v="807" actId="1076"/>
          <ac:picMkLst>
            <pc:docMk/>
            <pc:sldMk cId="524275228" sldId="375"/>
            <ac:picMk id="5" creationId="{F8F2F716-6D03-76C9-60AE-F168209D7DA3}"/>
          </ac:picMkLst>
        </pc:picChg>
      </pc:sldChg>
      <pc:sldChg chg="addSp delSp modSp add mod">
        <pc:chgData name="Léonie Hatte" userId="ce001fb79d38d95a" providerId="LiveId" clId="{09DDBAE0-F7D9-49C9-93D1-B1C81EBD6CE9}" dt="2023-01-09T18:32:26.250" v="889" actId="1038"/>
        <pc:sldMkLst>
          <pc:docMk/>
          <pc:sldMk cId="3966473097" sldId="376"/>
        </pc:sldMkLst>
        <pc:spChg chg="add mod">
          <ac:chgData name="Léonie Hatte" userId="ce001fb79d38d95a" providerId="LiveId" clId="{09DDBAE0-F7D9-49C9-93D1-B1C81EBD6CE9}" dt="2023-01-09T18:30:10.464" v="840" actId="208"/>
          <ac:spMkLst>
            <pc:docMk/>
            <pc:sldMk cId="3966473097" sldId="376"/>
            <ac:spMk id="6" creationId="{3103A31B-2236-68A1-6993-F52C49371166}"/>
          </ac:spMkLst>
        </pc:spChg>
        <pc:spChg chg="add mod">
          <ac:chgData name="Léonie Hatte" userId="ce001fb79d38d95a" providerId="LiveId" clId="{09DDBAE0-F7D9-49C9-93D1-B1C81EBD6CE9}" dt="2023-01-09T18:30:31.959" v="842" actId="208"/>
          <ac:spMkLst>
            <pc:docMk/>
            <pc:sldMk cId="3966473097" sldId="376"/>
            <ac:spMk id="7" creationId="{B7608FFF-5995-83C0-CD10-8DC178874F7B}"/>
          </ac:spMkLst>
        </pc:spChg>
        <pc:spChg chg="add mod">
          <ac:chgData name="Léonie Hatte" userId="ce001fb79d38d95a" providerId="LiveId" clId="{09DDBAE0-F7D9-49C9-93D1-B1C81EBD6CE9}" dt="2023-01-09T18:30:49.847" v="846" actId="207"/>
          <ac:spMkLst>
            <pc:docMk/>
            <pc:sldMk cId="3966473097" sldId="376"/>
            <ac:spMk id="8" creationId="{55796EE8-4A45-5D37-B6C1-966FF5BE9CF2}"/>
          </ac:spMkLst>
        </pc:spChg>
        <pc:spChg chg="add mod">
          <ac:chgData name="Léonie Hatte" userId="ce001fb79d38d95a" providerId="LiveId" clId="{09DDBAE0-F7D9-49C9-93D1-B1C81EBD6CE9}" dt="2023-01-09T18:32:19.378" v="876" actId="1037"/>
          <ac:spMkLst>
            <pc:docMk/>
            <pc:sldMk cId="3966473097" sldId="376"/>
            <ac:spMk id="9" creationId="{3E945CDA-5862-DFF8-B92B-FB5EE4A01408}"/>
          </ac:spMkLst>
        </pc:spChg>
        <pc:spChg chg="add mod">
          <ac:chgData name="Léonie Hatte" userId="ce001fb79d38d95a" providerId="LiveId" clId="{09DDBAE0-F7D9-49C9-93D1-B1C81EBD6CE9}" dt="2023-01-09T18:32:19.378" v="876" actId="1037"/>
          <ac:spMkLst>
            <pc:docMk/>
            <pc:sldMk cId="3966473097" sldId="376"/>
            <ac:spMk id="10" creationId="{A96611B2-57D5-70D8-76BD-D8053591E003}"/>
          </ac:spMkLst>
        </pc:spChg>
        <pc:spChg chg="add mod">
          <ac:chgData name="Léonie Hatte" userId="ce001fb79d38d95a" providerId="LiveId" clId="{09DDBAE0-F7D9-49C9-93D1-B1C81EBD6CE9}" dt="2023-01-09T18:32:23.239" v="883" actId="1038"/>
          <ac:spMkLst>
            <pc:docMk/>
            <pc:sldMk cId="3966473097" sldId="376"/>
            <ac:spMk id="11" creationId="{FAE8F878-C88C-2BC1-955D-F76777F5BBA5}"/>
          </ac:spMkLst>
        </pc:spChg>
        <pc:spChg chg="add mod">
          <ac:chgData name="Léonie Hatte" userId="ce001fb79d38d95a" providerId="LiveId" clId="{09DDBAE0-F7D9-49C9-93D1-B1C81EBD6CE9}" dt="2023-01-09T18:32:23.239" v="883" actId="1038"/>
          <ac:spMkLst>
            <pc:docMk/>
            <pc:sldMk cId="3966473097" sldId="376"/>
            <ac:spMk id="12" creationId="{813B211B-1E50-C29F-5428-3CB4107D8E04}"/>
          </ac:spMkLst>
        </pc:spChg>
        <pc:spChg chg="add mod">
          <ac:chgData name="Léonie Hatte" userId="ce001fb79d38d95a" providerId="LiveId" clId="{09DDBAE0-F7D9-49C9-93D1-B1C81EBD6CE9}" dt="2023-01-09T18:32:26.250" v="889" actId="1038"/>
          <ac:spMkLst>
            <pc:docMk/>
            <pc:sldMk cId="3966473097" sldId="376"/>
            <ac:spMk id="13" creationId="{6D3EB36F-8CE7-3E94-749B-622A10CFC605}"/>
          </ac:spMkLst>
        </pc:spChg>
        <pc:spChg chg="add mod">
          <ac:chgData name="Léonie Hatte" userId="ce001fb79d38d95a" providerId="LiveId" clId="{09DDBAE0-F7D9-49C9-93D1-B1C81EBD6CE9}" dt="2023-01-09T18:32:26.250" v="889" actId="1038"/>
          <ac:spMkLst>
            <pc:docMk/>
            <pc:sldMk cId="3966473097" sldId="376"/>
            <ac:spMk id="14" creationId="{AEAD2B91-12AA-B42A-D608-C68DEBEA4FF9}"/>
          </ac:spMkLst>
        </pc:spChg>
        <pc:spChg chg="mod">
          <ac:chgData name="Léonie Hatte" userId="ce001fb79d38d95a" providerId="LiveId" clId="{09DDBAE0-F7D9-49C9-93D1-B1C81EBD6CE9}" dt="2023-01-09T18:29:15.707" v="830" actId="20577"/>
          <ac:spMkLst>
            <pc:docMk/>
            <pc:sldMk cId="3966473097" sldId="376"/>
            <ac:spMk id="31" creationId="{6C9BB00E-7C90-DBD1-278F-56D5B75DDB89}"/>
          </ac:spMkLst>
        </pc:spChg>
        <pc:picChg chg="add mod">
          <ac:chgData name="Léonie Hatte" userId="ce001fb79d38d95a" providerId="LiveId" clId="{09DDBAE0-F7D9-49C9-93D1-B1C81EBD6CE9}" dt="2023-01-09T18:29:44.645" v="836" actId="1076"/>
          <ac:picMkLst>
            <pc:docMk/>
            <pc:sldMk cId="3966473097" sldId="376"/>
            <ac:picMk id="4" creationId="{4789554D-5315-65C1-D1D6-6260EDF38E67}"/>
          </ac:picMkLst>
        </pc:picChg>
        <pc:picChg chg="del">
          <ac:chgData name="Léonie Hatte" userId="ce001fb79d38d95a" providerId="LiveId" clId="{09DDBAE0-F7D9-49C9-93D1-B1C81EBD6CE9}" dt="2023-01-09T18:29:17.478" v="831" actId="478"/>
          <ac:picMkLst>
            <pc:docMk/>
            <pc:sldMk cId="3966473097" sldId="376"/>
            <ac:picMk id="5" creationId="{F8F2F716-6D03-76C9-60AE-F168209D7DA3}"/>
          </ac:picMkLst>
        </pc:picChg>
      </pc:sldChg>
    </pc:docChg>
  </pc:docChgLst>
  <pc:docChgLst>
    <pc:chgData name="Laura Mendes" userId="0115b15547ada1d5" providerId="LiveId" clId="{33A7724E-A958-4191-A1E3-40AF6B8908C5}"/>
    <pc:docChg chg="undo custSel addSld delSld modSld sldOrd">
      <pc:chgData name="Laura Mendes" userId="0115b15547ada1d5" providerId="LiveId" clId="{33A7724E-A958-4191-A1E3-40AF6B8908C5}" dt="2023-01-24T12:54:40.264" v="2918" actId="207"/>
      <pc:docMkLst>
        <pc:docMk/>
      </pc:docMkLst>
      <pc:sldChg chg="modSp mod">
        <pc:chgData name="Laura Mendes" userId="0115b15547ada1d5" providerId="LiveId" clId="{33A7724E-A958-4191-A1E3-40AF6B8908C5}" dt="2023-01-07T17:22:27.055" v="5" actId="20577"/>
        <pc:sldMkLst>
          <pc:docMk/>
          <pc:sldMk cId="0" sldId="271"/>
        </pc:sldMkLst>
        <pc:spChg chg="mod">
          <ac:chgData name="Laura Mendes" userId="0115b15547ada1d5" providerId="LiveId" clId="{33A7724E-A958-4191-A1E3-40AF6B8908C5}" dt="2023-01-07T17:22:27.055" v="5" actId="20577"/>
          <ac:spMkLst>
            <pc:docMk/>
            <pc:sldMk cId="0" sldId="271"/>
            <ac:spMk id="9" creationId="{F441765D-0620-D96E-7349-1E2D4B091095}"/>
          </ac:spMkLst>
        </pc:spChg>
      </pc:sldChg>
      <pc:sldChg chg="modSp mod">
        <pc:chgData name="Laura Mendes" userId="0115b15547ada1d5" providerId="LiveId" clId="{33A7724E-A958-4191-A1E3-40AF6B8908C5}" dt="2023-01-08T15:07:38.756" v="769" actId="1076"/>
        <pc:sldMkLst>
          <pc:docMk/>
          <pc:sldMk cId="0" sldId="283"/>
        </pc:sldMkLst>
        <pc:spChg chg="mod">
          <ac:chgData name="Laura Mendes" userId="0115b15547ada1d5" providerId="LiveId" clId="{33A7724E-A958-4191-A1E3-40AF6B8908C5}" dt="2023-01-08T15:07:38.756" v="769" actId="1076"/>
          <ac:spMkLst>
            <pc:docMk/>
            <pc:sldMk cId="0" sldId="283"/>
            <ac:spMk id="2" creationId="{8CD8D8C9-A73E-1871-0E08-669240D7B96F}"/>
          </ac:spMkLst>
        </pc:spChg>
      </pc:sldChg>
      <pc:sldChg chg="addSp modSp mod">
        <pc:chgData name="Laura Mendes" userId="0115b15547ada1d5" providerId="LiveId" clId="{33A7724E-A958-4191-A1E3-40AF6B8908C5}" dt="2023-01-24T12:54:40.264" v="2918" actId="207"/>
        <pc:sldMkLst>
          <pc:docMk/>
          <pc:sldMk cId="1236743605" sldId="288"/>
        </pc:sldMkLst>
        <pc:spChg chg="add mod">
          <ac:chgData name="Laura Mendes" userId="0115b15547ada1d5" providerId="LiveId" clId="{33A7724E-A958-4191-A1E3-40AF6B8908C5}" dt="2023-01-10T10:20:03.778" v="2834" actId="20577"/>
          <ac:spMkLst>
            <pc:docMk/>
            <pc:sldMk cId="1236743605" sldId="288"/>
            <ac:spMk id="5" creationId="{D3DF582B-88FE-B5E4-8419-A530DF6D0BF5}"/>
          </ac:spMkLst>
        </pc:spChg>
        <pc:spChg chg="mod">
          <ac:chgData name="Laura Mendes" userId="0115b15547ada1d5" providerId="LiveId" clId="{33A7724E-A958-4191-A1E3-40AF6B8908C5}" dt="2023-01-09T21:18:37.666" v="1703" actId="1076"/>
          <ac:spMkLst>
            <pc:docMk/>
            <pc:sldMk cId="1236743605" sldId="288"/>
            <ac:spMk id="8" creationId="{2D586961-B994-F329-5E35-A8685C520C8D}"/>
          </ac:spMkLst>
        </pc:spChg>
        <pc:spChg chg="mod">
          <ac:chgData name="Laura Mendes" userId="0115b15547ada1d5" providerId="LiveId" clId="{33A7724E-A958-4191-A1E3-40AF6B8908C5}" dt="2023-01-09T21:16:52.858" v="1594" actId="1076"/>
          <ac:spMkLst>
            <pc:docMk/>
            <pc:sldMk cId="1236743605" sldId="288"/>
            <ac:spMk id="12" creationId="{99B0044D-DE47-7510-6A3A-FF78D7B73028}"/>
          </ac:spMkLst>
        </pc:spChg>
        <pc:spChg chg="mod">
          <ac:chgData name="Laura Mendes" userId="0115b15547ada1d5" providerId="LiveId" clId="{33A7724E-A958-4191-A1E3-40AF6B8908C5}" dt="2023-01-09T21:16:59.947" v="1595" actId="1076"/>
          <ac:spMkLst>
            <pc:docMk/>
            <pc:sldMk cId="1236743605" sldId="288"/>
            <ac:spMk id="16" creationId="{633DC192-735A-DDE1-586D-58B4A26EB106}"/>
          </ac:spMkLst>
        </pc:spChg>
        <pc:spChg chg="mod">
          <ac:chgData name="Laura Mendes" userId="0115b15547ada1d5" providerId="LiveId" clId="{33A7724E-A958-4191-A1E3-40AF6B8908C5}" dt="2023-01-09T21:18:52.308" v="1706" actId="1076"/>
          <ac:spMkLst>
            <pc:docMk/>
            <pc:sldMk cId="1236743605" sldId="288"/>
            <ac:spMk id="20" creationId="{B0C228D1-995B-2D9D-F694-441CF30E8D96}"/>
          </ac:spMkLst>
        </pc:spChg>
        <pc:picChg chg="add mod">
          <ac:chgData name="Laura Mendes" userId="0115b15547ada1d5" providerId="LiveId" clId="{33A7724E-A958-4191-A1E3-40AF6B8908C5}" dt="2023-01-09T21:18:46.825" v="1705" actId="1076"/>
          <ac:picMkLst>
            <pc:docMk/>
            <pc:sldMk cId="1236743605" sldId="288"/>
            <ac:picMk id="4" creationId="{63CEFFF8-1FA1-6FD4-30C2-923E154A4D1D}"/>
          </ac:picMkLst>
        </pc:picChg>
        <pc:picChg chg="mod">
          <ac:chgData name="Laura Mendes" userId="0115b15547ada1d5" providerId="LiveId" clId="{33A7724E-A958-4191-A1E3-40AF6B8908C5}" dt="2023-01-24T12:54:40.264" v="2918" actId="207"/>
          <ac:picMkLst>
            <pc:docMk/>
            <pc:sldMk cId="1236743605" sldId="288"/>
            <ac:picMk id="6" creationId="{8CAF4E73-1E2D-06C0-DCF3-B2D2E32DDAB6}"/>
          </ac:picMkLst>
        </pc:picChg>
        <pc:picChg chg="mod">
          <ac:chgData name="Laura Mendes" userId="0115b15547ada1d5" providerId="LiveId" clId="{33A7724E-A958-4191-A1E3-40AF6B8908C5}" dt="2023-01-09T21:16:52.858" v="1594" actId="1076"/>
          <ac:picMkLst>
            <pc:docMk/>
            <pc:sldMk cId="1236743605" sldId="288"/>
            <ac:picMk id="9" creationId="{A83A18ED-7B12-34D3-A7E4-ECCAC77B86E9}"/>
          </ac:picMkLst>
        </pc:picChg>
        <pc:picChg chg="mod">
          <ac:chgData name="Laura Mendes" userId="0115b15547ada1d5" providerId="LiveId" clId="{33A7724E-A958-4191-A1E3-40AF6B8908C5}" dt="2023-01-09T21:16:59.947" v="1595" actId="1076"/>
          <ac:picMkLst>
            <pc:docMk/>
            <pc:sldMk cId="1236743605" sldId="288"/>
            <ac:picMk id="10" creationId="{BEE454A1-D4A2-E49C-C797-18925B6A6857}"/>
          </ac:picMkLst>
        </pc:picChg>
        <pc:picChg chg="mod">
          <ac:chgData name="Laura Mendes" userId="0115b15547ada1d5" providerId="LiveId" clId="{33A7724E-A958-4191-A1E3-40AF6B8908C5}" dt="2023-01-09T21:18:52.308" v="1706" actId="1076"/>
          <ac:picMkLst>
            <pc:docMk/>
            <pc:sldMk cId="1236743605" sldId="288"/>
            <ac:picMk id="14" creationId="{10B38DB5-DDA0-5793-BFF6-BFAC6699844F}"/>
          </ac:picMkLst>
        </pc:picChg>
      </pc:sldChg>
      <pc:sldChg chg="modSp mod modNotesTx">
        <pc:chgData name="Laura Mendes" userId="0115b15547ada1d5" providerId="LiveId" clId="{33A7724E-A958-4191-A1E3-40AF6B8908C5}" dt="2023-01-10T10:23:47.512" v="2899" actId="20577"/>
        <pc:sldMkLst>
          <pc:docMk/>
          <pc:sldMk cId="3008396024" sldId="300"/>
        </pc:sldMkLst>
        <pc:spChg chg="mod">
          <ac:chgData name="Laura Mendes" userId="0115b15547ada1d5" providerId="LiveId" clId="{33A7724E-A958-4191-A1E3-40AF6B8908C5}" dt="2023-01-09T21:12:39.824" v="1233" actId="20577"/>
          <ac:spMkLst>
            <pc:docMk/>
            <pc:sldMk cId="3008396024" sldId="300"/>
            <ac:spMk id="2" creationId="{8CD8D8C9-A73E-1871-0E08-669240D7B96F}"/>
          </ac:spMkLst>
        </pc:spChg>
      </pc:sldChg>
      <pc:sldChg chg="modNotesTx">
        <pc:chgData name="Laura Mendes" userId="0115b15547ada1d5" providerId="LiveId" clId="{33A7724E-A958-4191-A1E3-40AF6B8908C5}" dt="2023-01-10T10:06:52.644" v="2810" actId="20577"/>
        <pc:sldMkLst>
          <pc:docMk/>
          <pc:sldMk cId="4088346327" sldId="301"/>
        </pc:sldMkLst>
      </pc:sldChg>
      <pc:sldChg chg="modSp add mod">
        <pc:chgData name="Laura Mendes" userId="0115b15547ada1d5" providerId="LiveId" clId="{33A7724E-A958-4191-A1E3-40AF6B8908C5}" dt="2023-01-10T10:15:30.035" v="2815" actId="20577"/>
        <pc:sldMkLst>
          <pc:docMk/>
          <pc:sldMk cId="826876356" sldId="318"/>
        </pc:sldMkLst>
        <pc:spChg chg="mod">
          <ac:chgData name="Laura Mendes" userId="0115b15547ada1d5" providerId="LiveId" clId="{33A7724E-A958-4191-A1E3-40AF6B8908C5}" dt="2023-01-10T10:15:30.035" v="2815" actId="20577"/>
          <ac:spMkLst>
            <pc:docMk/>
            <pc:sldMk cId="826876356" sldId="318"/>
            <ac:spMk id="34" creationId="{75C9609B-523D-51AE-48E0-5035722A03D2}"/>
          </ac:spMkLst>
        </pc:spChg>
      </pc:sldChg>
      <pc:sldChg chg="del">
        <pc:chgData name="Laura Mendes" userId="0115b15547ada1d5" providerId="LiveId" clId="{33A7724E-A958-4191-A1E3-40AF6B8908C5}" dt="2023-01-07T17:40:37.486" v="287" actId="47"/>
        <pc:sldMkLst>
          <pc:docMk/>
          <pc:sldMk cId="3862261468" sldId="320"/>
        </pc:sldMkLst>
      </pc:sldChg>
      <pc:sldChg chg="modSp add del mod">
        <pc:chgData name="Laura Mendes" userId="0115b15547ada1d5" providerId="LiveId" clId="{33A7724E-A958-4191-A1E3-40AF6B8908C5}" dt="2023-01-10T10:15:57.708" v="2818" actId="20577"/>
        <pc:sldMkLst>
          <pc:docMk/>
          <pc:sldMk cId="1828868442" sldId="323"/>
        </pc:sldMkLst>
        <pc:spChg chg="mod">
          <ac:chgData name="Laura Mendes" userId="0115b15547ada1d5" providerId="LiveId" clId="{33A7724E-A958-4191-A1E3-40AF6B8908C5}" dt="2023-01-10T10:15:57.708" v="2818" actId="20577"/>
          <ac:spMkLst>
            <pc:docMk/>
            <pc:sldMk cId="1828868442" sldId="323"/>
            <ac:spMk id="31" creationId="{6C9BB00E-7C90-DBD1-278F-56D5B75DDB89}"/>
          </ac:spMkLst>
        </pc:spChg>
      </pc:sldChg>
      <pc:sldChg chg="addSp delSp modSp mod modAnim modNotesTx">
        <pc:chgData name="Laura Mendes" userId="0115b15547ada1d5" providerId="LiveId" clId="{33A7724E-A958-4191-A1E3-40AF6B8908C5}" dt="2023-01-10T09:35:02.935" v="2525" actId="790"/>
        <pc:sldMkLst>
          <pc:docMk/>
          <pc:sldMk cId="353158288" sldId="324"/>
        </pc:sldMkLst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3" creationId="{4999EEA7-A4E3-D096-9D0B-1C77656289FD}"/>
          </ac:spMkLst>
        </pc:spChg>
        <pc:spChg chg="add mod">
          <ac:chgData name="Laura Mendes" userId="0115b15547ada1d5" providerId="LiveId" clId="{33A7724E-A958-4191-A1E3-40AF6B8908C5}" dt="2023-01-10T09:16:40.630" v="2091" actId="1076"/>
          <ac:spMkLst>
            <pc:docMk/>
            <pc:sldMk cId="353158288" sldId="324"/>
            <ac:spMk id="3" creationId="{6947FACD-3883-A8DB-A908-2CCB5E57F921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4" creationId="{3C04DB63-14E1-8667-B880-773AA81843D6}"/>
          </ac:spMkLst>
        </pc:spChg>
        <pc:spChg chg="add mod">
          <ac:chgData name="Laura Mendes" userId="0115b15547ada1d5" providerId="LiveId" clId="{33A7724E-A958-4191-A1E3-40AF6B8908C5}" dt="2023-01-10T09:25:15.305" v="2359" actId="20577"/>
          <ac:spMkLst>
            <pc:docMk/>
            <pc:sldMk cId="353158288" sldId="324"/>
            <ac:spMk id="4" creationId="{6DEFD168-5634-45C2-752D-FA251A9275C3}"/>
          </ac:spMkLst>
        </pc:spChg>
        <pc:spChg chg="add mod">
          <ac:chgData name="Laura Mendes" userId="0115b15547ada1d5" providerId="LiveId" clId="{33A7724E-A958-4191-A1E3-40AF6B8908C5}" dt="2023-01-10T09:16:40.630" v="2091" actId="1076"/>
          <ac:spMkLst>
            <pc:docMk/>
            <pc:sldMk cId="353158288" sldId="324"/>
            <ac:spMk id="5" creationId="{0655FD8E-4E33-0978-DA67-24E8D7E082B9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5" creationId="{96A0DDCD-776D-0D87-737A-7D58B875CFCF}"/>
          </ac:spMkLst>
        </pc:spChg>
        <pc:spChg chg="add mod">
          <ac:chgData name="Laura Mendes" userId="0115b15547ada1d5" providerId="LiveId" clId="{33A7724E-A958-4191-A1E3-40AF6B8908C5}" dt="2023-01-10T09:16:40.630" v="2091" actId="1076"/>
          <ac:spMkLst>
            <pc:docMk/>
            <pc:sldMk cId="353158288" sldId="324"/>
            <ac:spMk id="6" creationId="{8DA435BE-C4E5-A262-FC6B-F84EC68C0219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6" creationId="{C964B891-8F8A-7271-50C3-D96DC550BA0C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7" creationId="{0DA39FF3-7210-BE50-9D87-9E3D3A15E9DB}"/>
          </ac:spMkLst>
        </pc:spChg>
        <pc:spChg chg="add mod">
          <ac:chgData name="Laura Mendes" userId="0115b15547ada1d5" providerId="LiveId" clId="{33A7724E-A958-4191-A1E3-40AF6B8908C5}" dt="2023-01-10T09:16:40.630" v="2091" actId="1076"/>
          <ac:spMkLst>
            <pc:docMk/>
            <pc:sldMk cId="353158288" sldId="324"/>
            <ac:spMk id="7" creationId="{18885D80-80BE-A689-E1FE-32479F6BBB52}"/>
          </ac:spMkLst>
        </pc:spChg>
        <pc:spChg chg="add mod">
          <ac:chgData name="Laura Mendes" userId="0115b15547ada1d5" providerId="LiveId" clId="{33A7724E-A958-4191-A1E3-40AF6B8908C5}" dt="2023-01-10T09:16:40.630" v="2091" actId="1076"/>
          <ac:spMkLst>
            <pc:docMk/>
            <pc:sldMk cId="353158288" sldId="324"/>
            <ac:spMk id="8" creationId="{8BDFEA3A-98C9-1211-1C07-47FB17A1F7D7}"/>
          </ac:spMkLst>
        </pc:spChg>
        <pc:spChg chg="add mod">
          <ac:chgData name="Laura Mendes" userId="0115b15547ada1d5" providerId="LiveId" clId="{33A7724E-A958-4191-A1E3-40AF6B8908C5}" dt="2023-01-10T09:24:57.239" v="2344" actId="1076"/>
          <ac:spMkLst>
            <pc:docMk/>
            <pc:sldMk cId="353158288" sldId="324"/>
            <ac:spMk id="9" creationId="{84A05D46-2012-A152-9934-6DD4230A269E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9" creationId="{84CCA623-3E7B-C100-4FAB-D489647F4718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0" creationId="{6CC36998-4DD7-7EE3-60B6-4E0FC78AAD5F}"/>
          </ac:spMkLst>
        </pc:spChg>
        <pc:spChg chg="add mod">
          <ac:chgData name="Laura Mendes" userId="0115b15547ada1d5" providerId="LiveId" clId="{33A7724E-A958-4191-A1E3-40AF6B8908C5}" dt="2023-01-10T09:25:04.945" v="2346" actId="1076"/>
          <ac:spMkLst>
            <pc:docMk/>
            <pc:sldMk cId="353158288" sldId="324"/>
            <ac:spMk id="10" creationId="{733814BE-C841-4AE1-E994-F20D5F8D25B2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1" creationId="{1E600C84-3A6A-FD65-AD96-C3450DAD4DA2}"/>
          </ac:spMkLst>
        </pc:spChg>
        <pc:spChg chg="add mod">
          <ac:chgData name="Laura Mendes" userId="0115b15547ada1d5" providerId="LiveId" clId="{33A7724E-A958-4191-A1E3-40AF6B8908C5}" dt="2023-01-10T09:25:02.046" v="2345" actId="1076"/>
          <ac:spMkLst>
            <pc:docMk/>
            <pc:sldMk cId="353158288" sldId="324"/>
            <ac:spMk id="11" creationId="{CA257D38-6829-3F40-13CE-92665562CA3F}"/>
          </ac:spMkLst>
        </pc:spChg>
        <pc:spChg chg="add mod">
          <ac:chgData name="Laura Mendes" userId="0115b15547ada1d5" providerId="LiveId" clId="{33A7724E-A958-4191-A1E3-40AF6B8908C5}" dt="2023-01-10T09:26:21.969" v="2365" actId="1076"/>
          <ac:spMkLst>
            <pc:docMk/>
            <pc:sldMk cId="353158288" sldId="324"/>
            <ac:spMk id="12" creationId="{9230B818-5BD8-3749-3998-DB3A665A19BD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2" creationId="{E9D32758-5293-7165-FCD0-81A7B398AF99}"/>
          </ac:spMkLst>
        </pc:spChg>
        <pc:spChg chg="add mod">
          <ac:chgData name="Laura Mendes" userId="0115b15547ada1d5" providerId="LiveId" clId="{33A7724E-A958-4191-A1E3-40AF6B8908C5}" dt="2023-01-10T09:26:25.322" v="2366" actId="1076"/>
          <ac:spMkLst>
            <pc:docMk/>
            <pc:sldMk cId="353158288" sldId="324"/>
            <ac:spMk id="13" creationId="{FB4684D6-2887-AE42-AC95-27B1DD44D027}"/>
          </ac:spMkLst>
        </pc:spChg>
        <pc:spChg chg="add mod">
          <ac:chgData name="Laura Mendes" userId="0115b15547ada1d5" providerId="LiveId" clId="{33A7724E-A958-4191-A1E3-40AF6B8908C5}" dt="2023-01-10T09:26:27.335" v="2367" actId="1076"/>
          <ac:spMkLst>
            <pc:docMk/>
            <pc:sldMk cId="353158288" sldId="324"/>
            <ac:spMk id="14" creationId="{BD42A634-92BB-7E71-09CA-EF4691D72D76}"/>
          </ac:spMkLst>
        </pc:spChg>
        <pc:spChg chg="add mod">
          <ac:chgData name="Laura Mendes" userId="0115b15547ada1d5" providerId="LiveId" clId="{33A7724E-A958-4191-A1E3-40AF6B8908C5}" dt="2023-01-10T09:28:23.513" v="2381" actId="1076"/>
          <ac:spMkLst>
            <pc:docMk/>
            <pc:sldMk cId="353158288" sldId="324"/>
            <ac:spMk id="15" creationId="{06D2512F-B0A2-4A51-19B9-6FD54B031940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5" creationId="{B5A9E592-A89F-6DD0-8694-9FEF74B3143B}"/>
          </ac:spMkLst>
        </pc:spChg>
        <pc:spChg chg="add mod">
          <ac:chgData name="Laura Mendes" userId="0115b15547ada1d5" providerId="LiveId" clId="{33A7724E-A958-4191-A1E3-40AF6B8908C5}" dt="2023-01-10T09:28:19.324" v="2380" actId="1076"/>
          <ac:spMkLst>
            <pc:docMk/>
            <pc:sldMk cId="353158288" sldId="324"/>
            <ac:spMk id="16" creationId="{39624758-DE6B-5372-2DFD-F4128260E943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7" creationId="{3601C108-8924-E814-F83B-A41DE437FD58}"/>
          </ac:spMkLst>
        </pc:spChg>
        <pc:spChg chg="add mod">
          <ac:chgData name="Laura Mendes" userId="0115b15547ada1d5" providerId="LiveId" clId="{33A7724E-A958-4191-A1E3-40AF6B8908C5}" dt="2023-01-10T09:27:40.462" v="2376" actId="404"/>
          <ac:spMkLst>
            <pc:docMk/>
            <pc:sldMk cId="353158288" sldId="324"/>
            <ac:spMk id="17" creationId="{D27316BD-E734-C0B8-5062-B572428B4311}"/>
          </ac:spMkLst>
        </pc:spChg>
        <pc:spChg chg="add mod">
          <ac:chgData name="Laura Mendes" userId="0115b15547ada1d5" providerId="LiveId" clId="{33A7724E-A958-4191-A1E3-40AF6B8908C5}" dt="2023-01-10T09:29:18.661" v="2402" actId="14100"/>
          <ac:spMkLst>
            <pc:docMk/>
            <pc:sldMk cId="353158288" sldId="324"/>
            <ac:spMk id="18" creationId="{7E3F5062-94A1-414F-3CED-7F8043846E30}"/>
          </ac:spMkLst>
        </pc:spChg>
        <pc:spChg chg="add mod">
          <ac:chgData name="Laura Mendes" userId="0115b15547ada1d5" providerId="LiveId" clId="{33A7724E-A958-4191-A1E3-40AF6B8908C5}" dt="2023-01-10T09:29:51.141" v="2407" actId="14100"/>
          <ac:spMkLst>
            <pc:docMk/>
            <pc:sldMk cId="353158288" sldId="324"/>
            <ac:spMk id="19" creationId="{AD8831A8-5186-9064-1901-CF90EFD966DE}"/>
          </ac:spMkLst>
        </pc:spChg>
        <pc:spChg chg="del">
          <ac:chgData name="Laura Mendes" userId="0115b15547ada1d5" providerId="LiveId" clId="{33A7724E-A958-4191-A1E3-40AF6B8908C5}" dt="2023-01-07T17:40:54.107" v="290" actId="478"/>
          <ac:spMkLst>
            <pc:docMk/>
            <pc:sldMk cId="353158288" sldId="324"/>
            <ac:spMk id="19" creationId="{C18BD7C4-8C85-F62C-2E94-735B60C99492}"/>
          </ac:spMkLst>
        </pc:spChg>
        <pc:spChg chg="add mod">
          <ac:chgData name="Laura Mendes" userId="0115b15547ada1d5" providerId="LiveId" clId="{33A7724E-A958-4191-A1E3-40AF6B8908C5}" dt="2023-01-10T09:29:54.699" v="2408" actId="1076"/>
          <ac:spMkLst>
            <pc:docMk/>
            <pc:sldMk cId="353158288" sldId="324"/>
            <ac:spMk id="20" creationId="{1B354C00-73D0-8E45-EF02-5168F8D3D869}"/>
          </ac:spMkLst>
        </pc:spChg>
        <pc:spChg chg="add mod">
          <ac:chgData name="Laura Mendes" userId="0115b15547ada1d5" providerId="LiveId" clId="{33A7724E-A958-4191-A1E3-40AF6B8908C5}" dt="2023-01-10T09:33:19.358" v="2482" actId="113"/>
          <ac:spMkLst>
            <pc:docMk/>
            <pc:sldMk cId="353158288" sldId="324"/>
            <ac:spMk id="21" creationId="{2FE272C8-E477-9305-A8A5-78F337038B05}"/>
          </ac:spMkLst>
        </pc:spChg>
        <pc:spChg chg="add mod">
          <ac:chgData name="Laura Mendes" userId="0115b15547ada1d5" providerId="LiveId" clId="{33A7724E-A958-4191-A1E3-40AF6B8908C5}" dt="2023-01-10T09:35:02.935" v="2525" actId="790"/>
          <ac:spMkLst>
            <pc:docMk/>
            <pc:sldMk cId="353158288" sldId="324"/>
            <ac:spMk id="22" creationId="{7DF6EEE0-9970-130E-8678-465D07F19BF9}"/>
          </ac:spMkLst>
        </pc:spChg>
      </pc:sldChg>
      <pc:sldChg chg="del">
        <pc:chgData name="Laura Mendes" userId="0115b15547ada1d5" providerId="LiveId" clId="{33A7724E-A958-4191-A1E3-40AF6B8908C5}" dt="2023-01-07T17:24:51.314" v="62" actId="47"/>
        <pc:sldMkLst>
          <pc:docMk/>
          <pc:sldMk cId="2057332204" sldId="327"/>
        </pc:sldMkLst>
      </pc:sldChg>
      <pc:sldChg chg="del">
        <pc:chgData name="Laura Mendes" userId="0115b15547ada1d5" providerId="LiveId" clId="{33A7724E-A958-4191-A1E3-40AF6B8908C5}" dt="2023-01-07T17:24:03.415" v="53" actId="47"/>
        <pc:sldMkLst>
          <pc:docMk/>
          <pc:sldMk cId="242502313" sldId="328"/>
        </pc:sldMkLst>
      </pc:sldChg>
      <pc:sldChg chg="addSp delSp modSp mod delAnim modAnim modNotesTx">
        <pc:chgData name="Laura Mendes" userId="0115b15547ada1d5" providerId="LiveId" clId="{33A7724E-A958-4191-A1E3-40AF6B8908C5}" dt="2023-01-10T09:16:34.638" v="2089" actId="1076"/>
        <pc:sldMkLst>
          <pc:docMk/>
          <pc:sldMk cId="216375833" sldId="329"/>
        </pc:sldMkLst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3" creationId="{3C51B8BE-F329-83D2-BF85-6E483A7206F2}"/>
          </ac:spMkLst>
        </pc:spChg>
        <pc:spChg chg="del">
          <ac:chgData name="Laura Mendes" userId="0115b15547ada1d5" providerId="LiveId" clId="{33A7724E-A958-4191-A1E3-40AF6B8908C5}" dt="2023-01-07T17:40:48.412" v="289" actId="478"/>
          <ac:spMkLst>
            <pc:docMk/>
            <pc:sldMk cId="216375833" sldId="329"/>
            <ac:spMk id="3" creationId="{AEA4D217-C414-B810-5C28-1A8DAB1D8396}"/>
          </ac:spMkLst>
        </pc:spChg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4" creationId="{A909616B-4704-18E7-2C9E-E30C2C5F65E8}"/>
          </ac:spMkLst>
        </pc:spChg>
        <pc:spChg chg="del">
          <ac:chgData name="Laura Mendes" userId="0115b15547ada1d5" providerId="LiveId" clId="{33A7724E-A958-4191-A1E3-40AF6B8908C5}" dt="2023-01-07T17:40:48.412" v="289" actId="478"/>
          <ac:spMkLst>
            <pc:docMk/>
            <pc:sldMk cId="216375833" sldId="329"/>
            <ac:spMk id="4" creationId="{D8679DC3-A837-6020-C467-A20CAE5468D1}"/>
          </ac:spMkLst>
        </pc:spChg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5" creationId="{DD299AF5-1811-1BD4-5471-30ECF1F9B6AF}"/>
          </ac:spMkLst>
        </pc:spChg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6" creationId="{07CBFEA2-7829-EC7B-4568-B6CBD6F475BB}"/>
          </ac:spMkLst>
        </pc:spChg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7" creationId="{3A69C336-2682-B2F1-748C-085E42C55C93}"/>
          </ac:spMkLst>
        </pc:spChg>
        <pc:spChg chg="del">
          <ac:chgData name="Laura Mendes" userId="0115b15547ada1d5" providerId="LiveId" clId="{33A7724E-A958-4191-A1E3-40AF6B8908C5}" dt="2023-01-07T17:40:48.412" v="289" actId="478"/>
          <ac:spMkLst>
            <pc:docMk/>
            <pc:sldMk cId="216375833" sldId="329"/>
            <ac:spMk id="8" creationId="{168D2922-30CA-73C0-8296-0219625C4C99}"/>
          </ac:spMkLst>
        </pc:spChg>
        <pc:spChg chg="add mod">
          <ac:chgData name="Laura Mendes" userId="0115b15547ada1d5" providerId="LiveId" clId="{33A7724E-A958-4191-A1E3-40AF6B8908C5}" dt="2023-01-10T09:16:34.638" v="2089" actId="1076"/>
          <ac:spMkLst>
            <pc:docMk/>
            <pc:sldMk cId="216375833" sldId="329"/>
            <ac:spMk id="8" creationId="{8E9117BC-31ED-CDAD-CF97-40900AFEAF84}"/>
          </ac:spMkLst>
        </pc:spChg>
        <pc:spChg chg="del">
          <ac:chgData name="Laura Mendes" userId="0115b15547ada1d5" providerId="LiveId" clId="{33A7724E-A958-4191-A1E3-40AF6B8908C5}" dt="2023-01-07T17:40:48.412" v="289" actId="478"/>
          <ac:spMkLst>
            <pc:docMk/>
            <pc:sldMk cId="216375833" sldId="329"/>
            <ac:spMk id="9" creationId="{A44A78BF-2A90-87CA-74DE-0E18B7F938F6}"/>
          </ac:spMkLst>
        </pc:spChg>
        <pc:grpChg chg="del">
          <ac:chgData name="Laura Mendes" userId="0115b15547ada1d5" providerId="LiveId" clId="{33A7724E-A958-4191-A1E3-40AF6B8908C5}" dt="2023-01-07T17:40:45.395" v="288" actId="478"/>
          <ac:grpSpMkLst>
            <pc:docMk/>
            <pc:sldMk cId="216375833" sldId="329"/>
            <ac:grpSpMk id="5" creationId="{609B834B-4C88-224A-AF38-5D9C3886FD51}"/>
          </ac:grpSpMkLst>
        </pc:grpChg>
        <pc:grpChg chg="del">
          <ac:chgData name="Laura Mendes" userId="0115b15547ada1d5" providerId="LiveId" clId="{33A7724E-A958-4191-A1E3-40AF6B8908C5}" dt="2023-01-07T17:40:45.395" v="288" actId="478"/>
          <ac:grpSpMkLst>
            <pc:docMk/>
            <pc:sldMk cId="216375833" sldId="329"/>
            <ac:grpSpMk id="20" creationId="{FE8FCF08-3AE0-4CF7-9B94-6CAAF38FEAEC}"/>
          </ac:grpSpMkLst>
        </pc:grpChg>
        <pc:picChg chg="del">
          <ac:chgData name="Laura Mendes" userId="0115b15547ada1d5" providerId="LiveId" clId="{33A7724E-A958-4191-A1E3-40AF6B8908C5}" dt="2023-01-07T17:40:45.395" v="288" actId="478"/>
          <ac:picMkLst>
            <pc:docMk/>
            <pc:sldMk cId="216375833" sldId="329"/>
            <ac:picMk id="11" creationId="{FFD68768-4503-2265-80B5-D4A67303D247}"/>
          </ac:picMkLst>
        </pc:picChg>
        <pc:picChg chg="del">
          <ac:chgData name="Laura Mendes" userId="0115b15547ada1d5" providerId="LiveId" clId="{33A7724E-A958-4191-A1E3-40AF6B8908C5}" dt="2023-01-07T17:40:45.395" v="288" actId="478"/>
          <ac:picMkLst>
            <pc:docMk/>
            <pc:sldMk cId="216375833" sldId="329"/>
            <ac:picMk id="12" creationId="{1D555466-81CD-4D26-9B2A-63A57E1F56C3}"/>
          </ac:picMkLst>
        </pc:picChg>
        <pc:picChg chg="del">
          <ac:chgData name="Laura Mendes" userId="0115b15547ada1d5" providerId="LiveId" clId="{33A7724E-A958-4191-A1E3-40AF6B8908C5}" dt="2023-01-07T17:40:45.395" v="288" actId="478"/>
          <ac:picMkLst>
            <pc:docMk/>
            <pc:sldMk cId="216375833" sldId="329"/>
            <ac:picMk id="15" creationId="{DF4E3F81-0ED4-9638-74EF-C4C56807892A}"/>
          </ac:picMkLst>
        </pc:picChg>
      </pc:sldChg>
      <pc:sldChg chg="del">
        <pc:chgData name="Laura Mendes" userId="0115b15547ada1d5" providerId="LiveId" clId="{33A7724E-A958-4191-A1E3-40AF6B8908C5}" dt="2023-01-07T17:27:59.118" v="153" actId="47"/>
        <pc:sldMkLst>
          <pc:docMk/>
          <pc:sldMk cId="871115937" sldId="331"/>
        </pc:sldMkLst>
      </pc:sldChg>
      <pc:sldChg chg="del">
        <pc:chgData name="Laura Mendes" userId="0115b15547ada1d5" providerId="LiveId" clId="{33A7724E-A958-4191-A1E3-40AF6B8908C5}" dt="2023-01-07T17:23:00.432" v="27" actId="47"/>
        <pc:sldMkLst>
          <pc:docMk/>
          <pc:sldMk cId="3298358264" sldId="332"/>
        </pc:sldMkLst>
      </pc:sldChg>
      <pc:sldChg chg="del">
        <pc:chgData name="Laura Mendes" userId="0115b15547ada1d5" providerId="LiveId" clId="{33A7724E-A958-4191-A1E3-40AF6B8908C5}" dt="2023-01-07T17:38:02.263" v="268" actId="47"/>
        <pc:sldMkLst>
          <pc:docMk/>
          <pc:sldMk cId="2189154669" sldId="334"/>
        </pc:sldMkLst>
      </pc:sldChg>
      <pc:sldChg chg="del">
        <pc:chgData name="Laura Mendes" userId="0115b15547ada1d5" providerId="LiveId" clId="{33A7724E-A958-4191-A1E3-40AF6B8908C5}" dt="2023-01-07T17:28:08.058" v="154" actId="47"/>
        <pc:sldMkLst>
          <pc:docMk/>
          <pc:sldMk cId="662899173" sldId="335"/>
        </pc:sldMkLst>
      </pc:sldChg>
      <pc:sldChg chg="del">
        <pc:chgData name="Laura Mendes" userId="0115b15547ada1d5" providerId="LiveId" clId="{33A7724E-A958-4191-A1E3-40AF6B8908C5}" dt="2023-01-07T17:28:08.058" v="154" actId="47"/>
        <pc:sldMkLst>
          <pc:docMk/>
          <pc:sldMk cId="2306556542" sldId="336"/>
        </pc:sldMkLst>
      </pc:sldChg>
      <pc:sldChg chg="del">
        <pc:chgData name="Laura Mendes" userId="0115b15547ada1d5" providerId="LiveId" clId="{33A7724E-A958-4191-A1E3-40AF6B8908C5}" dt="2023-01-07T17:28:08.058" v="154" actId="47"/>
        <pc:sldMkLst>
          <pc:docMk/>
          <pc:sldMk cId="1131082301" sldId="337"/>
        </pc:sldMkLst>
      </pc:sldChg>
      <pc:sldChg chg="del">
        <pc:chgData name="Laura Mendes" userId="0115b15547ada1d5" providerId="LiveId" clId="{33A7724E-A958-4191-A1E3-40AF6B8908C5}" dt="2023-01-07T17:28:08.058" v="154" actId="47"/>
        <pc:sldMkLst>
          <pc:docMk/>
          <pc:sldMk cId="2697679005" sldId="338"/>
        </pc:sldMkLst>
      </pc:sldChg>
      <pc:sldChg chg="del">
        <pc:chgData name="Laura Mendes" userId="0115b15547ada1d5" providerId="LiveId" clId="{33A7724E-A958-4191-A1E3-40AF6B8908C5}" dt="2023-01-07T17:24:03.415" v="53" actId="47"/>
        <pc:sldMkLst>
          <pc:docMk/>
          <pc:sldMk cId="3135466891" sldId="339"/>
        </pc:sldMkLst>
      </pc:sldChg>
      <pc:sldChg chg="addSp delSp modSp mod ord delAnim modAnim">
        <pc:chgData name="Laura Mendes" userId="0115b15547ada1d5" providerId="LiveId" clId="{33A7724E-A958-4191-A1E3-40AF6B8908C5}" dt="2023-01-19T17:47:49.232" v="2917" actId="1076"/>
        <pc:sldMkLst>
          <pc:docMk/>
          <pc:sldMk cId="139898150" sldId="340"/>
        </pc:sldMkLst>
        <pc:spChg chg="mod">
          <ac:chgData name="Laura Mendes" userId="0115b15547ada1d5" providerId="LiveId" clId="{33A7724E-A958-4191-A1E3-40AF6B8908C5}" dt="2023-01-09T14:29:03.999" v="1035" actId="6549"/>
          <ac:spMkLst>
            <pc:docMk/>
            <pc:sldMk cId="139898150" sldId="340"/>
            <ac:spMk id="2" creationId="{8CD8D8C9-A73E-1871-0E08-669240D7B96F}"/>
          </ac:spMkLst>
        </pc:spChg>
        <pc:spChg chg="add del mod">
          <ac:chgData name="Laura Mendes" userId="0115b15547ada1d5" providerId="LiveId" clId="{33A7724E-A958-4191-A1E3-40AF6B8908C5}" dt="2023-01-09T14:24:06.904" v="1014" actId="478"/>
          <ac:spMkLst>
            <pc:docMk/>
            <pc:sldMk cId="139898150" sldId="340"/>
            <ac:spMk id="3" creationId="{B0DDD9BB-60A8-61B1-307C-18914D7F134C}"/>
          </ac:spMkLst>
        </pc:spChg>
        <pc:spChg chg="mod">
          <ac:chgData name="Laura Mendes" userId="0115b15547ada1d5" providerId="LiveId" clId="{33A7724E-A958-4191-A1E3-40AF6B8908C5}" dt="2023-01-09T14:24:32.383" v="1019" actId="1076"/>
          <ac:spMkLst>
            <pc:docMk/>
            <pc:sldMk cId="139898150" sldId="340"/>
            <ac:spMk id="5" creationId="{675A5FAB-C8F0-8A54-8797-732CB9742118}"/>
          </ac:spMkLst>
        </pc:spChg>
        <pc:spChg chg="del">
          <ac:chgData name="Laura Mendes" userId="0115b15547ada1d5" providerId="LiveId" clId="{33A7724E-A958-4191-A1E3-40AF6B8908C5}" dt="2023-01-07T17:24:16.423" v="55" actId="478"/>
          <ac:spMkLst>
            <pc:docMk/>
            <pc:sldMk cId="139898150" sldId="340"/>
            <ac:spMk id="6" creationId="{07B3AB1E-8DFE-E735-6D29-164C76784B50}"/>
          </ac:spMkLst>
        </pc:spChg>
        <pc:spChg chg="del">
          <ac:chgData name="Laura Mendes" userId="0115b15547ada1d5" providerId="LiveId" clId="{33A7724E-A958-4191-A1E3-40AF6B8908C5}" dt="2023-01-07T17:24:16.423" v="55" actId="478"/>
          <ac:spMkLst>
            <pc:docMk/>
            <pc:sldMk cId="139898150" sldId="340"/>
            <ac:spMk id="9" creationId="{680E5AAF-3E0F-5E8E-14B9-1BADCEB6F543}"/>
          </ac:spMkLst>
        </pc:spChg>
        <pc:spChg chg="del">
          <ac:chgData name="Laura Mendes" userId="0115b15547ada1d5" providerId="LiveId" clId="{33A7724E-A958-4191-A1E3-40AF6B8908C5}" dt="2023-01-07T17:24:16.423" v="55" actId="478"/>
          <ac:spMkLst>
            <pc:docMk/>
            <pc:sldMk cId="139898150" sldId="340"/>
            <ac:spMk id="10" creationId="{70DB81CA-CEB2-D5F0-D332-062FDC712E33}"/>
          </ac:spMkLst>
        </pc:spChg>
        <pc:spChg chg="add mod">
          <ac:chgData name="Laura Mendes" userId="0115b15547ada1d5" providerId="LiveId" clId="{33A7724E-A958-4191-A1E3-40AF6B8908C5}" dt="2023-01-09T14:24:37.349" v="1020" actId="1076"/>
          <ac:spMkLst>
            <pc:docMk/>
            <pc:sldMk cId="139898150" sldId="340"/>
            <ac:spMk id="11" creationId="{3FBE6103-635B-141A-CC39-E7A5F53191FA}"/>
          </ac:spMkLst>
        </pc:spChg>
        <pc:spChg chg="del">
          <ac:chgData name="Laura Mendes" userId="0115b15547ada1d5" providerId="LiveId" clId="{33A7724E-A958-4191-A1E3-40AF6B8908C5}" dt="2023-01-07T17:24:16.423" v="55" actId="478"/>
          <ac:spMkLst>
            <pc:docMk/>
            <pc:sldMk cId="139898150" sldId="340"/>
            <ac:spMk id="12" creationId="{0AFD8236-98C3-5CD3-2855-3CFCFDF70D2E}"/>
          </ac:spMkLst>
        </pc:spChg>
        <pc:spChg chg="add mod">
          <ac:chgData name="Laura Mendes" userId="0115b15547ada1d5" providerId="LiveId" clId="{33A7724E-A958-4191-A1E3-40AF6B8908C5}" dt="2023-01-09T14:24:37.349" v="1020" actId="1076"/>
          <ac:spMkLst>
            <pc:docMk/>
            <pc:sldMk cId="139898150" sldId="340"/>
            <ac:spMk id="12" creationId="{701CF2C6-9A57-A7B7-D5E3-E1B0C6C5ADB6}"/>
          </ac:spMkLst>
        </pc:spChg>
        <pc:spChg chg="add mod">
          <ac:chgData name="Laura Mendes" userId="0115b15547ada1d5" providerId="LiveId" clId="{33A7724E-A958-4191-A1E3-40AF6B8908C5}" dt="2023-01-09T14:24:37.349" v="1020" actId="1076"/>
          <ac:spMkLst>
            <pc:docMk/>
            <pc:sldMk cId="139898150" sldId="340"/>
            <ac:spMk id="13" creationId="{24979D8B-A787-6FD2-2A16-4B2F2183B6DF}"/>
          </ac:spMkLst>
        </pc:spChg>
        <pc:spChg chg="del mod">
          <ac:chgData name="Laura Mendes" userId="0115b15547ada1d5" providerId="LiveId" clId="{33A7724E-A958-4191-A1E3-40AF6B8908C5}" dt="2023-01-09T14:24:16.981" v="1015" actId="478"/>
          <ac:spMkLst>
            <pc:docMk/>
            <pc:sldMk cId="139898150" sldId="340"/>
            <ac:spMk id="21" creationId="{1EA8C2C0-F710-6913-DD03-5798A3BFB61B}"/>
          </ac:spMkLst>
        </pc:spChg>
        <pc:spChg chg="mod">
          <ac:chgData name="Laura Mendes" userId="0115b15547ada1d5" providerId="LiveId" clId="{33A7724E-A958-4191-A1E3-40AF6B8908C5}" dt="2023-01-19T17:47:08.075" v="2905" actId="1076"/>
          <ac:spMkLst>
            <pc:docMk/>
            <pc:sldMk cId="139898150" sldId="340"/>
            <ac:spMk id="25" creationId="{8FEBFCFA-B35F-C6F5-1623-4F88F085C161}"/>
          </ac:spMkLst>
        </pc:spChg>
        <pc:spChg chg="mod">
          <ac:chgData name="Laura Mendes" userId="0115b15547ada1d5" providerId="LiveId" clId="{33A7724E-A958-4191-A1E3-40AF6B8908C5}" dt="2023-01-19T17:47:11.199" v="2906" actId="1076"/>
          <ac:spMkLst>
            <pc:docMk/>
            <pc:sldMk cId="139898150" sldId="340"/>
            <ac:spMk id="26" creationId="{E1919F5F-121C-0067-2455-78824E67D595}"/>
          </ac:spMkLst>
        </pc:spChg>
        <pc:spChg chg="mod">
          <ac:chgData name="Laura Mendes" userId="0115b15547ada1d5" providerId="LiveId" clId="{33A7724E-A958-4191-A1E3-40AF6B8908C5}" dt="2023-01-19T17:47:18.030" v="2908" actId="1076"/>
          <ac:spMkLst>
            <pc:docMk/>
            <pc:sldMk cId="139898150" sldId="340"/>
            <ac:spMk id="37" creationId="{41F602D5-B419-F5FC-87F0-BD029A2C0023}"/>
          </ac:spMkLst>
        </pc:spChg>
        <pc:spChg chg="mod">
          <ac:chgData name="Laura Mendes" userId="0115b15547ada1d5" providerId="LiveId" clId="{33A7724E-A958-4191-A1E3-40AF6B8908C5}" dt="2023-01-19T17:47:49.232" v="2917" actId="1076"/>
          <ac:spMkLst>
            <pc:docMk/>
            <pc:sldMk cId="139898150" sldId="340"/>
            <ac:spMk id="38" creationId="{45B37477-AF2A-1C20-ACE7-D0E77F5BB86F}"/>
          </ac:spMkLst>
        </pc:spChg>
        <pc:picChg chg="mod">
          <ac:chgData name="Laura Mendes" userId="0115b15547ada1d5" providerId="LiveId" clId="{33A7724E-A958-4191-A1E3-40AF6B8908C5}" dt="2023-01-19T17:47:12.476" v="2907" actId="1076"/>
          <ac:picMkLst>
            <pc:docMk/>
            <pc:sldMk cId="139898150" sldId="340"/>
            <ac:picMk id="3" creationId="{3F9BA2C1-DAA7-CB10-7726-AACAA7AF4910}"/>
          </ac:picMkLst>
        </pc:picChg>
        <pc:picChg chg="add">
          <ac:chgData name="Laura Mendes" userId="0115b15547ada1d5" providerId="LiveId" clId="{33A7724E-A958-4191-A1E3-40AF6B8908C5}" dt="2023-01-09T13:40:48.478" v="770" actId="22"/>
          <ac:picMkLst>
            <pc:docMk/>
            <pc:sldMk cId="139898150" sldId="340"/>
            <ac:picMk id="4" creationId="{32D29B84-6A98-4CC5-2400-0A84FC754737}"/>
          </ac:picMkLst>
        </pc:picChg>
        <pc:picChg chg="del">
          <ac:chgData name="Laura Mendes" userId="0115b15547ada1d5" providerId="LiveId" clId="{33A7724E-A958-4191-A1E3-40AF6B8908C5}" dt="2023-01-07T17:24:19.492" v="57" actId="478"/>
          <ac:picMkLst>
            <pc:docMk/>
            <pc:sldMk cId="139898150" sldId="340"/>
            <ac:picMk id="23" creationId="{A09AD037-021E-5DFD-074A-4014E65F6A24}"/>
          </ac:picMkLst>
        </pc:picChg>
        <pc:cxnChg chg="mod">
          <ac:chgData name="Laura Mendes" userId="0115b15547ada1d5" providerId="LiveId" clId="{33A7724E-A958-4191-A1E3-40AF6B8908C5}" dt="2023-01-19T17:36:18.262" v="2900" actId="14100"/>
          <ac:cxnSpMkLst>
            <pc:docMk/>
            <pc:sldMk cId="139898150" sldId="340"/>
            <ac:cxnSpMk id="8" creationId="{9DD1CE11-E76B-9F7C-7D9D-21C633C22E10}"/>
          </ac:cxnSpMkLst>
        </pc:cxnChg>
        <pc:cxnChg chg="mod">
          <ac:chgData name="Laura Mendes" userId="0115b15547ada1d5" providerId="LiveId" clId="{33A7724E-A958-4191-A1E3-40AF6B8908C5}" dt="2023-01-19T17:47:08.075" v="2905" actId="1076"/>
          <ac:cxnSpMkLst>
            <pc:docMk/>
            <pc:sldMk cId="139898150" sldId="340"/>
            <ac:cxnSpMk id="40" creationId="{0743987F-D285-E046-14A3-1B89BCB7FCEE}"/>
          </ac:cxnSpMkLst>
        </pc:cxnChg>
        <pc:cxnChg chg="mod">
          <ac:chgData name="Laura Mendes" userId="0115b15547ada1d5" providerId="LiveId" clId="{33A7724E-A958-4191-A1E3-40AF6B8908C5}" dt="2023-01-19T17:47:39.618" v="2915" actId="14100"/>
          <ac:cxnSpMkLst>
            <pc:docMk/>
            <pc:sldMk cId="139898150" sldId="340"/>
            <ac:cxnSpMk id="61" creationId="{82FEA5A1-24F7-702E-8286-6F7B6F139819}"/>
          </ac:cxnSpMkLst>
        </pc:cxnChg>
        <pc:cxnChg chg="mod">
          <ac:chgData name="Laura Mendes" userId="0115b15547ada1d5" providerId="LiveId" clId="{33A7724E-A958-4191-A1E3-40AF6B8908C5}" dt="2023-01-19T17:47:33.537" v="2914" actId="14100"/>
          <ac:cxnSpMkLst>
            <pc:docMk/>
            <pc:sldMk cId="139898150" sldId="340"/>
            <ac:cxnSpMk id="63" creationId="{AB6899D0-0273-4274-49AF-E8F7076C9D0E}"/>
          </ac:cxnSpMkLst>
        </pc:cxnChg>
      </pc:sldChg>
      <pc:sldChg chg="del">
        <pc:chgData name="Laura Mendes" userId="0115b15547ada1d5" providerId="LiveId" clId="{33A7724E-A958-4191-A1E3-40AF6B8908C5}" dt="2023-01-07T17:24:03.415" v="53" actId="47"/>
        <pc:sldMkLst>
          <pc:docMk/>
          <pc:sldMk cId="869871196" sldId="344"/>
        </pc:sldMkLst>
      </pc:sldChg>
      <pc:sldChg chg="del">
        <pc:chgData name="Laura Mendes" userId="0115b15547ada1d5" providerId="LiveId" clId="{33A7724E-A958-4191-A1E3-40AF6B8908C5}" dt="2023-01-07T17:24:03.415" v="53" actId="47"/>
        <pc:sldMkLst>
          <pc:docMk/>
          <pc:sldMk cId="284542720" sldId="345"/>
        </pc:sldMkLst>
      </pc:sldChg>
      <pc:sldChg chg="modNotesTx">
        <pc:chgData name="Laura Mendes" userId="0115b15547ada1d5" providerId="LiveId" clId="{33A7724E-A958-4191-A1E3-40AF6B8908C5}" dt="2023-01-08T10:31:32.107" v="722" actId="20577"/>
        <pc:sldMkLst>
          <pc:docMk/>
          <pc:sldMk cId="3222079021" sldId="350"/>
        </pc:sldMkLst>
      </pc:sldChg>
      <pc:sldChg chg="addSp delSp modSp mod delAnim modAnim modNotesTx">
        <pc:chgData name="Laura Mendes" userId="0115b15547ada1d5" providerId="LiveId" clId="{33A7724E-A958-4191-A1E3-40AF6B8908C5}" dt="2023-01-10T09:24:32.925" v="2340" actId="14100"/>
        <pc:sldMkLst>
          <pc:docMk/>
          <pc:sldMk cId="1509746871" sldId="359"/>
        </pc:sldMkLst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3" creationId="{59384668-2008-FE7F-3531-137321D67AC8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4" creationId="{E358888E-416B-C84E-9B92-889C8C297319}"/>
          </ac:spMkLst>
        </pc:spChg>
        <pc:spChg chg="del">
          <ac:chgData name="Laura Mendes" userId="0115b15547ada1d5" providerId="LiveId" clId="{33A7724E-A958-4191-A1E3-40AF6B8908C5}" dt="2023-01-08T10:32:47.787" v="762" actId="478"/>
          <ac:spMkLst>
            <pc:docMk/>
            <pc:sldMk cId="1509746871" sldId="359"/>
            <ac:spMk id="5" creationId="{543B717F-7E73-0041-B822-FD606125A914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5" creationId="{C2F37C29-6BBB-9911-0DD5-C127ADC47C3A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6" creationId="{7DE98D94-9FB6-45A3-A468-7CEF87A54B38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7" creationId="{578EF070-9114-8E0B-C932-8BE674261543}"/>
          </ac:spMkLst>
        </pc:spChg>
        <pc:spChg chg="del mod">
          <ac:chgData name="Laura Mendes" userId="0115b15547ada1d5" providerId="LiveId" clId="{33A7724E-A958-4191-A1E3-40AF6B8908C5}" dt="2023-01-08T10:32:44.090" v="757" actId="478"/>
          <ac:spMkLst>
            <pc:docMk/>
            <pc:sldMk cId="1509746871" sldId="359"/>
            <ac:spMk id="8" creationId="{66F668BB-DEF3-FF62-0F73-A9D6AC0CA0CE}"/>
          </ac:spMkLst>
        </pc:spChg>
        <pc:spChg chg="mod">
          <ac:chgData name="Laura Mendes" userId="0115b15547ada1d5" providerId="LiveId" clId="{33A7724E-A958-4191-A1E3-40AF6B8908C5}" dt="2023-01-10T09:24:03.265" v="2334" actId="20577"/>
          <ac:spMkLst>
            <pc:docMk/>
            <pc:sldMk cId="1509746871" sldId="359"/>
            <ac:spMk id="8" creationId="{F79A0707-36C2-64D7-1D7D-2454D485C19E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9" creationId="{607786F6-CE9C-46D7-FF0C-AED3CA6DEA12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0" creationId="{6F2F24FE-986C-62FB-227E-485141DAB5CB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1" creationId="{0654E57A-4C0E-B985-1098-D80EB48A0091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2" creationId="{626D26A6-E4B9-1C16-9089-3A4D4B6DBBD0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3" creationId="{A1B01B13-553B-9AE0-AEB2-28B7F0060BA3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4" creationId="{53BE18A4-A591-D5A1-0E0F-D5B9D7D0A914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5" creationId="{2CA1CE44-523A-11F8-3CA5-3820E52BFF35}"/>
          </ac:spMkLst>
        </pc:spChg>
        <pc:spChg chg="del mod">
          <ac:chgData name="Laura Mendes" userId="0115b15547ada1d5" providerId="LiveId" clId="{33A7724E-A958-4191-A1E3-40AF6B8908C5}" dt="2023-01-08T10:32:44.648" v="758" actId="478"/>
          <ac:spMkLst>
            <pc:docMk/>
            <pc:sldMk cId="1509746871" sldId="359"/>
            <ac:spMk id="15" creationId="{30D53219-360D-EAF0-09FA-9507C2EE3C4D}"/>
          </ac:spMkLst>
        </pc:spChg>
        <pc:spChg chg="add 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6" creationId="{C52DA109-9625-B0CD-76B6-9613420F4C25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7" creationId="{55DC41C7-DF76-3120-3BFB-72CE00375AE1}"/>
          </ac:spMkLst>
        </pc:spChg>
        <pc:spChg chg="mod">
          <ac:chgData name="Laura Mendes" userId="0115b15547ada1d5" providerId="LiveId" clId="{33A7724E-A958-4191-A1E3-40AF6B8908C5}" dt="2023-01-10T09:24:19.336" v="2336" actId="1076"/>
          <ac:spMkLst>
            <pc:docMk/>
            <pc:sldMk cId="1509746871" sldId="359"/>
            <ac:spMk id="18" creationId="{39961D0F-E027-D8D7-8AAD-526E8EEA114B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19" creationId="{07E5DB51-BD6B-3B5A-3A16-A3B21FBE7451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20" creationId="{E63CABA0-B3CF-2A9E-F526-98A6543169B4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20" creationId="{FA539953-5A39-11E1-086C-E20443C60528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21" creationId="{55541D0D-B5A4-7040-A878-C443F775AB74}"/>
          </ac:spMkLst>
        </pc:spChg>
        <pc:spChg chg="del">
          <ac:chgData name="Laura Mendes" userId="0115b15547ada1d5" providerId="LiveId" clId="{33A7724E-A958-4191-A1E3-40AF6B8908C5}" dt="2023-01-07T17:41:07.816" v="291" actId="478"/>
          <ac:spMkLst>
            <pc:docMk/>
            <pc:sldMk cId="1509746871" sldId="359"/>
            <ac:spMk id="21" creationId="{FDE1A40A-126E-FAFC-271B-C78E3893FEA3}"/>
          </ac:spMkLst>
        </pc:spChg>
        <pc:spChg chg="mod">
          <ac:chgData name="Laura Mendes" userId="0115b15547ada1d5" providerId="LiveId" clId="{33A7724E-A958-4191-A1E3-40AF6B8908C5}" dt="2023-01-10T09:24:25.325" v="2338" actId="14100"/>
          <ac:spMkLst>
            <pc:docMk/>
            <pc:sldMk cId="1509746871" sldId="359"/>
            <ac:spMk id="22" creationId="{DF8D9DF3-0258-6518-4BA1-E41B5CD34962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23" creationId="{2CC905BF-DBF7-A942-AA3D-244340E213AB}"/>
          </ac:spMkLst>
        </pc:spChg>
        <pc:spChg chg="add mod">
          <ac:chgData name="Laura Mendes" userId="0115b15547ada1d5" providerId="LiveId" clId="{33A7724E-A958-4191-A1E3-40AF6B8908C5}" dt="2023-01-10T09:18:06.833" v="2150" actId="571"/>
          <ac:spMkLst>
            <pc:docMk/>
            <pc:sldMk cId="1509746871" sldId="359"/>
            <ac:spMk id="24" creationId="{8AC71098-E258-9F79-EAA3-DC290FB38691}"/>
          </ac:spMkLst>
        </pc:spChg>
        <pc:spChg chg="mod">
          <ac:chgData name="Laura Mendes" userId="0115b15547ada1d5" providerId="LiveId" clId="{33A7724E-A958-4191-A1E3-40AF6B8908C5}" dt="2023-01-07T17:41:32.298" v="314" actId="20577"/>
          <ac:spMkLst>
            <pc:docMk/>
            <pc:sldMk cId="1509746871" sldId="359"/>
            <ac:spMk id="27" creationId="{35781C5E-2BB3-8C92-E9CB-254D616E0D26}"/>
          </ac:spMkLst>
        </pc:spChg>
        <pc:spChg chg="mod">
          <ac:chgData name="Laura Mendes" userId="0115b15547ada1d5" providerId="LiveId" clId="{33A7724E-A958-4191-A1E3-40AF6B8908C5}" dt="2023-01-07T17:41:16.337" v="297" actId="20577"/>
          <ac:spMkLst>
            <pc:docMk/>
            <pc:sldMk cId="1509746871" sldId="359"/>
            <ac:spMk id="28" creationId="{AC38C2FE-1467-8E20-AA2C-B84974476757}"/>
          </ac:spMkLst>
        </pc:spChg>
        <pc:spChg chg="add mod">
          <ac:chgData name="Laura Mendes" userId="0115b15547ada1d5" providerId="LiveId" clId="{33A7724E-A958-4191-A1E3-40AF6B8908C5}" dt="2023-01-10T09:18:06.833" v="2150" actId="571"/>
          <ac:spMkLst>
            <pc:docMk/>
            <pc:sldMk cId="1509746871" sldId="359"/>
            <ac:spMk id="32" creationId="{9AB7E00B-15A1-173F-6614-892D0B636C91}"/>
          </ac:spMkLst>
        </pc:spChg>
        <pc:spChg chg="add mod">
          <ac:chgData name="Laura Mendes" userId="0115b15547ada1d5" providerId="LiveId" clId="{33A7724E-A958-4191-A1E3-40AF6B8908C5}" dt="2023-01-10T09:24:32.925" v="2340" actId="14100"/>
          <ac:spMkLst>
            <pc:docMk/>
            <pc:sldMk cId="1509746871" sldId="359"/>
            <ac:spMk id="33" creationId="{6B32DC65-4FDB-BFC5-0D12-FC51780FB197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33" creationId="{933F5887-DE76-2ACB-873B-66B205E524D3}"/>
          </ac:spMkLst>
        </pc:spChg>
        <pc:spChg chg="del mod">
          <ac:chgData name="Laura Mendes" userId="0115b15547ada1d5" providerId="LiveId" clId="{33A7724E-A958-4191-A1E3-40AF6B8908C5}" dt="2023-01-08T10:32:43.358" v="756" actId="478"/>
          <ac:spMkLst>
            <pc:docMk/>
            <pc:sldMk cId="1509746871" sldId="359"/>
            <ac:spMk id="34" creationId="{58D46AA7-023A-6209-5FF3-7E402EE9D283}"/>
          </ac:spMkLst>
        </pc:spChg>
        <pc:spChg chg="add 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34" creationId="{BB41DBD7-BF83-AE10-82F2-6A70E04983F7}"/>
          </ac:spMkLst>
        </pc:spChg>
        <pc:spChg chg="add 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35" creationId="{5500F673-3D04-6029-2C28-6B1B3B389B68}"/>
          </ac:spMkLst>
        </pc:spChg>
        <pc:spChg chg="del">
          <ac:chgData name="Laura Mendes" userId="0115b15547ada1d5" providerId="LiveId" clId="{33A7724E-A958-4191-A1E3-40AF6B8908C5}" dt="2023-01-07T17:42:28.970" v="348" actId="478"/>
          <ac:spMkLst>
            <pc:docMk/>
            <pc:sldMk cId="1509746871" sldId="359"/>
            <ac:spMk id="35" creationId="{7B4463E9-8CEE-FE40-DCC1-1CA60AD23CAD}"/>
          </ac:spMkLst>
        </pc:spChg>
        <pc:spChg chg="add 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36" creationId="{560D376F-6C26-1B79-C8C3-AF8647FC59DB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36" creationId="{68EEB9BB-1FAD-38BA-DCC9-A8232AEBDE8F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37" creationId="{8819F67C-4BBC-D09A-7339-D3FF4EF83E21}"/>
          </ac:spMkLst>
        </pc:spChg>
        <pc:spChg chg="add del mod">
          <ac:chgData name="Laura Mendes" userId="0115b15547ada1d5" providerId="LiveId" clId="{33A7724E-A958-4191-A1E3-40AF6B8908C5}" dt="2023-01-10T09:20:35.505" v="2229" actId="478"/>
          <ac:spMkLst>
            <pc:docMk/>
            <pc:sldMk cId="1509746871" sldId="359"/>
            <ac:spMk id="37" creationId="{B7DF0F02-7B33-DF3F-B145-A7F4438F3B5C}"/>
          </ac:spMkLst>
        </pc:spChg>
        <pc:spChg chg="del">
          <ac:chgData name="Laura Mendes" userId="0115b15547ada1d5" providerId="LiveId" clId="{33A7724E-A958-4191-A1E3-40AF6B8908C5}" dt="2023-01-07T17:41:07.816" v="291" actId="478"/>
          <ac:spMkLst>
            <pc:docMk/>
            <pc:sldMk cId="1509746871" sldId="359"/>
            <ac:spMk id="38" creationId="{F86E6A69-2E99-9604-3B4A-C2E5394555A6}"/>
          </ac:spMkLst>
        </pc:spChg>
        <pc:spChg chg="del">
          <ac:chgData name="Laura Mendes" userId="0115b15547ada1d5" providerId="LiveId" clId="{33A7724E-A958-4191-A1E3-40AF6B8908C5}" dt="2023-01-07T17:41:07.816" v="291" actId="478"/>
          <ac:spMkLst>
            <pc:docMk/>
            <pc:sldMk cId="1509746871" sldId="359"/>
            <ac:spMk id="39" creationId="{2ED8C260-32B7-89B2-C04E-6982293C8BCE}"/>
          </ac:spMkLst>
        </pc:spChg>
        <pc:spChg chg="del">
          <ac:chgData name="Laura Mendes" userId="0115b15547ada1d5" providerId="LiveId" clId="{33A7724E-A958-4191-A1E3-40AF6B8908C5}" dt="2023-01-07T17:41:07.816" v="291" actId="478"/>
          <ac:spMkLst>
            <pc:docMk/>
            <pc:sldMk cId="1509746871" sldId="359"/>
            <ac:spMk id="40" creationId="{4166E76E-CC5E-61F2-C3C8-303FB488D58B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42" creationId="{0C0D01D5-EA4F-3438-8D75-3DC2474DAC9F}"/>
          </ac:spMkLst>
        </pc:spChg>
        <pc:spChg chg="del">
          <ac:chgData name="Laura Mendes" userId="0115b15547ada1d5" providerId="LiveId" clId="{33A7724E-A958-4191-A1E3-40AF6B8908C5}" dt="2023-01-07T17:41:55.256" v="338" actId="478"/>
          <ac:spMkLst>
            <pc:docMk/>
            <pc:sldMk cId="1509746871" sldId="359"/>
            <ac:spMk id="43" creationId="{F407838D-A4A7-F30F-346E-710C0707D17A}"/>
          </ac:spMkLst>
        </pc:spChg>
        <pc:spChg chg="del">
          <ac:chgData name="Laura Mendes" userId="0115b15547ada1d5" providerId="LiveId" clId="{33A7724E-A958-4191-A1E3-40AF6B8908C5}" dt="2023-01-08T10:32:47.004" v="761" actId="478"/>
          <ac:spMkLst>
            <pc:docMk/>
            <pc:sldMk cId="1509746871" sldId="359"/>
            <ac:spMk id="49" creationId="{ABF91326-6C5B-D093-341A-3983B5A95F80}"/>
          </ac:spMkLst>
        </pc:spChg>
        <pc:spChg chg="mod">
          <ac:chgData name="Laura Mendes" userId="0115b15547ada1d5" providerId="LiveId" clId="{33A7724E-A958-4191-A1E3-40AF6B8908C5}" dt="2023-01-10T09:23:15.934" v="2270" actId="1035"/>
          <ac:spMkLst>
            <pc:docMk/>
            <pc:sldMk cId="1509746871" sldId="359"/>
            <ac:spMk id="50" creationId="{087BC569-B37D-DE82-A2C0-6257C8EB8392}"/>
          </ac:spMkLst>
        </pc:spChg>
        <pc:spChg chg="del mod">
          <ac:chgData name="Laura Mendes" userId="0115b15547ada1d5" providerId="LiveId" clId="{33A7724E-A958-4191-A1E3-40AF6B8908C5}" dt="2023-01-08T10:32:46.237" v="760" actId="478"/>
          <ac:spMkLst>
            <pc:docMk/>
            <pc:sldMk cId="1509746871" sldId="359"/>
            <ac:spMk id="51" creationId="{6C1C5AD9-BA03-C29B-EBB9-C94F090EB961}"/>
          </ac:spMkLst>
        </pc:spChg>
        <pc:spChg chg="del">
          <ac:chgData name="Laura Mendes" userId="0115b15547ada1d5" providerId="LiveId" clId="{33A7724E-A958-4191-A1E3-40AF6B8908C5}" dt="2023-01-07T17:42:23.725" v="346" actId="478"/>
          <ac:spMkLst>
            <pc:docMk/>
            <pc:sldMk cId="1509746871" sldId="359"/>
            <ac:spMk id="52" creationId="{581902B7-C41D-A17D-84E6-BA16A332C624}"/>
          </ac:spMkLst>
        </pc:spChg>
        <pc:spChg chg="del">
          <ac:chgData name="Laura Mendes" userId="0115b15547ada1d5" providerId="LiveId" clId="{33A7724E-A958-4191-A1E3-40AF6B8908C5}" dt="2023-01-07T17:42:09.423" v="340" actId="478"/>
          <ac:spMkLst>
            <pc:docMk/>
            <pc:sldMk cId="1509746871" sldId="359"/>
            <ac:spMk id="53" creationId="{8588BC26-C4D1-9C58-C51B-477B7DDFC253}"/>
          </ac:spMkLst>
        </pc:spChg>
        <pc:grpChg chg="mod">
          <ac:chgData name="Laura Mendes" userId="0115b15547ada1d5" providerId="LiveId" clId="{33A7724E-A958-4191-A1E3-40AF6B8908C5}" dt="2023-01-10T09:23:15.934" v="2270" actId="1035"/>
          <ac:grpSpMkLst>
            <pc:docMk/>
            <pc:sldMk cId="1509746871" sldId="359"/>
            <ac:grpSpMk id="31" creationId="{24206942-7AF1-F315-0908-F189BCF68B30}"/>
          </ac:grpSpMkLst>
        </pc:grpChg>
      </pc:sldChg>
      <pc:sldChg chg="addSp delSp modSp add del mod addAnim delAnim">
        <pc:chgData name="Laura Mendes" userId="0115b15547ada1d5" providerId="LiveId" clId="{33A7724E-A958-4191-A1E3-40AF6B8908C5}" dt="2023-01-07T17:27:46.882" v="134" actId="47"/>
        <pc:sldMkLst>
          <pc:docMk/>
          <pc:sldMk cId="30449606" sldId="360"/>
        </pc:sldMkLst>
        <pc:spChg chg="mod">
          <ac:chgData name="Laura Mendes" userId="0115b15547ada1d5" providerId="LiveId" clId="{33A7724E-A958-4191-A1E3-40AF6B8908C5}" dt="2023-01-07T17:22:55.399" v="26" actId="20577"/>
          <ac:spMkLst>
            <pc:docMk/>
            <pc:sldMk cId="30449606" sldId="360"/>
            <ac:spMk id="2" creationId="{8CD8D8C9-A73E-1871-0E08-669240D7B96F}"/>
          </ac:spMkLst>
        </pc:spChg>
        <pc:spChg chg="mod">
          <ac:chgData name="Laura Mendes" userId="0115b15547ada1d5" providerId="LiveId" clId="{33A7724E-A958-4191-A1E3-40AF6B8908C5}" dt="2023-01-07T17:26:43.408" v="87" actId="14100"/>
          <ac:spMkLst>
            <pc:docMk/>
            <pc:sldMk cId="30449606" sldId="360"/>
            <ac:spMk id="4" creationId="{E358888E-416B-C84E-9B92-889C8C297319}"/>
          </ac:spMkLst>
        </pc:spChg>
        <pc:spChg chg="mod">
          <ac:chgData name="Laura Mendes" userId="0115b15547ada1d5" providerId="LiveId" clId="{33A7724E-A958-4191-A1E3-40AF6B8908C5}" dt="2023-01-07T17:26:48.970" v="88" actId="1076"/>
          <ac:spMkLst>
            <pc:docMk/>
            <pc:sldMk cId="30449606" sldId="360"/>
            <ac:spMk id="7" creationId="{578EF070-9114-8E0B-C932-8BE674261543}"/>
          </ac:spMkLst>
        </pc:spChg>
        <pc:spChg chg="mod">
          <ac:chgData name="Laura Mendes" userId="0115b15547ada1d5" providerId="LiveId" clId="{33A7724E-A958-4191-A1E3-40AF6B8908C5}" dt="2023-01-07T17:26:29.944" v="84" actId="1076"/>
          <ac:spMkLst>
            <pc:docMk/>
            <pc:sldMk cId="30449606" sldId="360"/>
            <ac:spMk id="10" creationId="{6F2F24FE-986C-62FB-227E-485141DAB5CB}"/>
          </ac:spMkLst>
        </pc:spChg>
        <pc:spChg chg="mod">
          <ac:chgData name="Laura Mendes" userId="0115b15547ada1d5" providerId="LiveId" clId="{33A7724E-A958-4191-A1E3-40AF6B8908C5}" dt="2023-01-07T17:26:23.121" v="83" actId="1076"/>
          <ac:spMkLst>
            <pc:docMk/>
            <pc:sldMk cId="30449606" sldId="360"/>
            <ac:spMk id="18" creationId="{39961D0F-E027-D8D7-8AAD-526E8EEA114B}"/>
          </ac:spMkLst>
        </pc:spChg>
        <pc:spChg chg="mod">
          <ac:chgData name="Laura Mendes" userId="0115b15547ada1d5" providerId="LiveId" clId="{33A7724E-A958-4191-A1E3-40AF6B8908C5}" dt="2023-01-07T17:26:55.834" v="92" actId="1035"/>
          <ac:spMkLst>
            <pc:docMk/>
            <pc:sldMk cId="30449606" sldId="360"/>
            <ac:spMk id="36" creationId="{68EEB9BB-1FAD-38BA-DCC9-A8232AEBDE8F}"/>
          </ac:spMkLst>
        </pc:spChg>
        <pc:spChg chg="mod">
          <ac:chgData name="Laura Mendes" userId="0115b15547ada1d5" providerId="LiveId" clId="{33A7724E-A958-4191-A1E3-40AF6B8908C5}" dt="2023-01-07T17:26:58.924" v="95" actId="1035"/>
          <ac:spMkLst>
            <pc:docMk/>
            <pc:sldMk cId="30449606" sldId="360"/>
            <ac:spMk id="42" creationId="{0C0D01D5-EA4F-3438-8D75-3DC2474DAC9F}"/>
          </ac:spMkLst>
        </pc:spChg>
        <pc:spChg chg="mod">
          <ac:chgData name="Laura Mendes" userId="0115b15547ada1d5" providerId="LiveId" clId="{33A7724E-A958-4191-A1E3-40AF6B8908C5}" dt="2023-01-07T17:26:55.834" v="92" actId="1035"/>
          <ac:spMkLst>
            <pc:docMk/>
            <pc:sldMk cId="30449606" sldId="360"/>
            <ac:spMk id="43" creationId="{F407838D-A4A7-F30F-346E-710C0707D17A}"/>
          </ac:spMkLst>
        </pc:spChg>
        <pc:spChg chg="mod">
          <ac:chgData name="Laura Mendes" userId="0115b15547ada1d5" providerId="LiveId" clId="{33A7724E-A958-4191-A1E3-40AF6B8908C5}" dt="2023-01-07T17:26:55.834" v="92" actId="1035"/>
          <ac:spMkLst>
            <pc:docMk/>
            <pc:sldMk cId="30449606" sldId="360"/>
            <ac:spMk id="49" creationId="{ABF91326-6C5B-D093-341A-3983B5A95F80}"/>
          </ac:spMkLst>
        </pc:spChg>
        <pc:spChg chg="mod">
          <ac:chgData name="Laura Mendes" userId="0115b15547ada1d5" providerId="LiveId" clId="{33A7724E-A958-4191-A1E3-40AF6B8908C5}" dt="2023-01-07T17:26:58.924" v="95" actId="1035"/>
          <ac:spMkLst>
            <pc:docMk/>
            <pc:sldMk cId="30449606" sldId="360"/>
            <ac:spMk id="50" creationId="{087BC569-B37D-DE82-A2C0-6257C8EB8392}"/>
          </ac:spMkLst>
        </pc:spChg>
        <pc:spChg chg="mod">
          <ac:chgData name="Laura Mendes" userId="0115b15547ada1d5" providerId="LiveId" clId="{33A7724E-A958-4191-A1E3-40AF6B8908C5}" dt="2023-01-07T17:26:55.834" v="92" actId="1035"/>
          <ac:spMkLst>
            <pc:docMk/>
            <pc:sldMk cId="30449606" sldId="360"/>
            <ac:spMk id="51" creationId="{6C1C5AD9-BA03-C29B-EBB9-C94F090EB961}"/>
          </ac:spMkLst>
        </pc:spChg>
        <pc:spChg chg="add del">
          <ac:chgData name="Laura Mendes" userId="0115b15547ada1d5" providerId="LiveId" clId="{33A7724E-A958-4191-A1E3-40AF6B8908C5}" dt="2023-01-07T17:26:35.044" v="86" actId="478"/>
          <ac:spMkLst>
            <pc:docMk/>
            <pc:sldMk cId="30449606" sldId="360"/>
            <ac:spMk id="52" creationId="{581902B7-C41D-A17D-84E6-BA16A332C624}"/>
          </ac:spMkLst>
        </pc:spChg>
        <pc:spChg chg="del mod">
          <ac:chgData name="Laura Mendes" userId="0115b15547ada1d5" providerId="LiveId" clId="{33A7724E-A958-4191-A1E3-40AF6B8908C5}" dt="2023-01-07T17:26:19.167" v="82" actId="478"/>
          <ac:spMkLst>
            <pc:docMk/>
            <pc:sldMk cId="30449606" sldId="360"/>
            <ac:spMk id="53" creationId="{8588BC26-C4D1-9C58-C51B-477B7DDFC253}"/>
          </ac:spMkLst>
        </pc:spChg>
      </pc:sldChg>
      <pc:sldChg chg="modSp add del mod modNotesTx">
        <pc:chgData name="Laura Mendes" userId="0115b15547ada1d5" providerId="LiveId" clId="{33A7724E-A958-4191-A1E3-40AF6B8908C5}" dt="2023-01-09T14:23:45.412" v="1009" actId="47"/>
        <pc:sldMkLst>
          <pc:docMk/>
          <pc:sldMk cId="1052542020" sldId="361"/>
        </pc:sldMkLst>
        <pc:spChg chg="mod">
          <ac:chgData name="Laura Mendes" userId="0115b15547ada1d5" providerId="LiveId" clId="{33A7724E-A958-4191-A1E3-40AF6B8908C5}" dt="2023-01-09T14:12:03.835" v="874" actId="1076"/>
          <ac:spMkLst>
            <pc:docMk/>
            <pc:sldMk cId="1052542020" sldId="361"/>
            <ac:spMk id="6" creationId="{EDE1F677-4272-ACE7-21EF-FD17FF3C6B4A}"/>
          </ac:spMkLst>
        </pc:spChg>
        <pc:picChg chg="mod">
          <ac:chgData name="Laura Mendes" userId="0115b15547ada1d5" providerId="LiveId" clId="{33A7724E-A958-4191-A1E3-40AF6B8908C5}" dt="2023-01-09T14:11:55.231" v="872" actId="1076"/>
          <ac:picMkLst>
            <pc:docMk/>
            <pc:sldMk cId="1052542020" sldId="361"/>
            <ac:picMk id="12" creationId="{1D555466-81CD-4D26-9B2A-63A57E1F56C3}"/>
          </ac:picMkLst>
        </pc:picChg>
      </pc:sldChg>
      <pc:sldChg chg="addSp delSp modSp add mod delAnim modAnim">
        <pc:chgData name="Laura Mendes" userId="0115b15547ada1d5" providerId="LiveId" clId="{33A7724E-A958-4191-A1E3-40AF6B8908C5}" dt="2023-01-10T10:22:24.190" v="2866" actId="20577"/>
        <pc:sldMkLst>
          <pc:docMk/>
          <pc:sldMk cId="457088449" sldId="362"/>
        </pc:sldMkLst>
        <pc:spChg chg="add mod">
          <ac:chgData name="Laura Mendes" userId="0115b15547ada1d5" providerId="LiveId" clId="{33A7724E-A958-4191-A1E3-40AF6B8908C5}" dt="2023-01-10T10:22:24.190" v="2866" actId="20577"/>
          <ac:spMkLst>
            <pc:docMk/>
            <pc:sldMk cId="457088449" sldId="362"/>
            <ac:spMk id="16" creationId="{19001D10-4AC0-E4C3-2BF8-6B9D141838E6}"/>
          </ac:spMkLst>
        </pc:spChg>
        <pc:spChg chg="mod">
          <ac:chgData name="Laura Mendes" userId="0115b15547ada1d5" providerId="LiveId" clId="{33A7724E-A958-4191-A1E3-40AF6B8908C5}" dt="2023-01-10T10:21:24.337" v="2855" actId="20577"/>
          <ac:spMkLst>
            <pc:docMk/>
            <pc:sldMk cId="457088449" sldId="362"/>
            <ac:spMk id="19" creationId="{C18BD7C4-8C85-F62C-2E94-735B60C99492}"/>
          </ac:spMkLst>
        </pc:spChg>
        <pc:spChg chg="mod">
          <ac:chgData name="Laura Mendes" userId="0115b15547ada1d5" providerId="LiveId" clId="{33A7724E-A958-4191-A1E3-40AF6B8908C5}" dt="2023-01-07T17:23:37.397" v="47" actId="20577"/>
          <ac:spMkLst>
            <pc:docMk/>
            <pc:sldMk cId="457088449" sldId="362"/>
            <ac:spMk id="31" creationId="{6C9BB00E-7C90-DBD1-278F-56D5B75DDB89}"/>
          </ac:spMkLst>
        </pc:spChg>
        <pc:picChg chg="add mod">
          <ac:chgData name="Laura Mendes" userId="0115b15547ada1d5" providerId="LiveId" clId="{33A7724E-A958-4191-A1E3-40AF6B8908C5}" dt="2023-01-09T14:28:34.110" v="1027" actId="1076"/>
          <ac:picMkLst>
            <pc:docMk/>
            <pc:sldMk cId="457088449" sldId="362"/>
            <ac:picMk id="8" creationId="{B439490E-874E-BD0E-29F3-A4388220F7AD}"/>
          </ac:picMkLst>
        </pc:picChg>
        <pc:picChg chg="add mod">
          <ac:chgData name="Laura Mendes" userId="0115b15547ada1d5" providerId="LiveId" clId="{33A7724E-A958-4191-A1E3-40AF6B8908C5}" dt="2023-01-09T14:28:32.157" v="1026" actId="1076"/>
          <ac:picMkLst>
            <pc:docMk/>
            <pc:sldMk cId="457088449" sldId="362"/>
            <ac:picMk id="13" creationId="{EFA09C3A-63E9-4F76-2689-FEF11560F49E}"/>
          </ac:picMkLst>
        </pc:picChg>
        <pc:picChg chg="add mod">
          <ac:chgData name="Laura Mendes" userId="0115b15547ada1d5" providerId="LiveId" clId="{33A7724E-A958-4191-A1E3-40AF6B8908C5}" dt="2023-01-09T14:28:40.957" v="1028" actId="1076"/>
          <ac:picMkLst>
            <pc:docMk/>
            <pc:sldMk cId="457088449" sldId="362"/>
            <ac:picMk id="14" creationId="{F9911DC9-D43F-582D-74FE-0CB3806B6D30}"/>
          </ac:picMkLst>
        </pc:picChg>
        <pc:picChg chg="add del mod">
          <ac:chgData name="Laura Mendes" userId="0115b15547ada1d5" providerId="LiveId" clId="{33A7724E-A958-4191-A1E3-40AF6B8908C5}" dt="2023-01-09T14:28:45.415" v="1029" actId="478"/>
          <ac:picMkLst>
            <pc:docMk/>
            <pc:sldMk cId="457088449" sldId="362"/>
            <ac:picMk id="16" creationId="{328DF12F-D32D-4097-5513-C646490F8BA9}"/>
          </ac:picMkLst>
        </pc:picChg>
        <pc:picChg chg="add mod">
          <ac:chgData name="Laura Mendes" userId="0115b15547ada1d5" providerId="LiveId" clId="{33A7724E-A958-4191-A1E3-40AF6B8908C5}" dt="2023-01-09T14:28:27.629" v="1025" actId="1076"/>
          <ac:picMkLst>
            <pc:docMk/>
            <pc:sldMk cId="457088449" sldId="362"/>
            <ac:picMk id="20" creationId="{0FBF1736-7852-C570-EDB7-22DBFC2CCDB5}"/>
          </ac:picMkLst>
        </pc:picChg>
        <pc:cxnChg chg="add mod">
          <ac:chgData name="Laura Mendes" userId="0115b15547ada1d5" providerId="LiveId" clId="{33A7724E-A958-4191-A1E3-40AF6B8908C5}" dt="2023-01-10T10:21:03.307" v="2839" actId="1582"/>
          <ac:cxnSpMkLst>
            <pc:docMk/>
            <pc:sldMk cId="457088449" sldId="362"/>
            <ac:cxnSpMk id="21" creationId="{6D34840E-2C7E-D5EF-1E85-A77F9C4B0F65}"/>
          </ac:cxnSpMkLst>
        </pc:cxnChg>
      </pc:sldChg>
      <pc:sldChg chg="modSp add del mod">
        <pc:chgData name="Laura Mendes" userId="0115b15547ada1d5" providerId="LiveId" clId="{33A7724E-A958-4191-A1E3-40AF6B8908C5}" dt="2023-01-07T17:32:14.094" v="227" actId="47"/>
        <pc:sldMkLst>
          <pc:docMk/>
          <pc:sldMk cId="1741582648" sldId="363"/>
        </pc:sldMkLst>
        <pc:spChg chg="mod">
          <ac:chgData name="Laura Mendes" userId="0115b15547ada1d5" providerId="LiveId" clId="{33A7724E-A958-4191-A1E3-40AF6B8908C5}" dt="2023-01-07T17:27:28.080" v="109" actId="20577"/>
          <ac:spMkLst>
            <pc:docMk/>
            <pc:sldMk cId="1741582648" sldId="363"/>
            <ac:spMk id="2" creationId="{8CD8D8C9-A73E-1871-0E08-669240D7B96F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" creationId="{59384668-2008-FE7F-3531-137321D67AC8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4" creationId="{E358888E-416B-C84E-9B92-889C8C297319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5" creationId="{543B717F-7E73-0041-B822-FD606125A914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6" creationId="{7DE98D94-9FB6-45A3-A468-7CEF87A54B38}"/>
          </ac:spMkLst>
        </pc:spChg>
        <pc:spChg chg="mod">
          <ac:chgData name="Laura Mendes" userId="0115b15547ada1d5" providerId="LiveId" clId="{33A7724E-A958-4191-A1E3-40AF6B8908C5}" dt="2023-01-07T17:30:36.074" v="188" actId="1076"/>
          <ac:spMkLst>
            <pc:docMk/>
            <pc:sldMk cId="1741582648" sldId="363"/>
            <ac:spMk id="7" creationId="{578EF070-9114-8E0B-C932-8BE674261543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8" creationId="{66F668BB-DEF3-FF62-0F73-A9D6AC0CA0CE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9" creationId="{607786F6-CE9C-46D7-FF0C-AED3CA6DEA12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0" creationId="{6F2F24FE-986C-62FB-227E-485141DAB5CB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1" creationId="{0654E57A-4C0E-B985-1098-D80EB48A0091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2" creationId="{626D26A6-E4B9-1C16-9089-3A4D4B6DBBD0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3" creationId="{A1B01B13-553B-9AE0-AEB2-28B7F0060BA3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4" creationId="{53BE18A4-A591-D5A1-0E0F-D5B9D7D0A914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5" creationId="{30D53219-360D-EAF0-09FA-9507C2EE3C4D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7" creationId="{55DC41C7-DF76-3120-3BFB-72CE00375AE1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18" creationId="{39961D0F-E027-D8D7-8AAD-526E8EEA114B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20" creationId="{FA539953-5A39-11E1-086C-E20443C60528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21" creationId="{FDE1A40A-126E-FAFC-271B-C78E3893FEA3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3" creationId="{933F5887-DE76-2ACB-873B-66B205E524D3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4" creationId="{58D46AA7-023A-6209-5FF3-7E402EE9D283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5" creationId="{7B4463E9-8CEE-FE40-DCC1-1CA60AD23CAD}"/>
          </ac:spMkLst>
        </pc:spChg>
        <pc:spChg chg="mod">
          <ac:chgData name="Laura Mendes" userId="0115b15547ada1d5" providerId="LiveId" clId="{33A7724E-A958-4191-A1E3-40AF6B8908C5}" dt="2023-01-07T17:30:27.408" v="185" actId="1076"/>
          <ac:spMkLst>
            <pc:docMk/>
            <pc:sldMk cId="1741582648" sldId="363"/>
            <ac:spMk id="36" creationId="{68EEB9BB-1FAD-38BA-DCC9-A8232AEBDE8F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7" creationId="{8819F67C-4BBC-D09A-7339-D3FF4EF83E21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8" creationId="{F86E6A69-2E99-9604-3B4A-C2E5394555A6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39" creationId="{2ED8C260-32B7-89B2-C04E-6982293C8BCE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40" creationId="{4166E76E-CC5E-61F2-C3C8-303FB488D58B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42" creationId="{0C0D01D5-EA4F-3438-8D75-3DC2474DAC9F}"/>
          </ac:spMkLst>
        </pc:spChg>
        <pc:spChg chg="mod">
          <ac:chgData name="Laura Mendes" userId="0115b15547ada1d5" providerId="LiveId" clId="{33A7724E-A958-4191-A1E3-40AF6B8908C5}" dt="2023-01-07T17:30:19.845" v="182" actId="14100"/>
          <ac:spMkLst>
            <pc:docMk/>
            <pc:sldMk cId="1741582648" sldId="363"/>
            <ac:spMk id="43" creationId="{F407838D-A4A7-F30F-346E-710C0707D17A}"/>
          </ac:spMkLst>
        </pc:spChg>
        <pc:spChg chg="mod">
          <ac:chgData name="Laura Mendes" userId="0115b15547ada1d5" providerId="LiveId" clId="{33A7724E-A958-4191-A1E3-40AF6B8908C5}" dt="2023-01-07T17:30:30.438" v="186" actId="1076"/>
          <ac:spMkLst>
            <pc:docMk/>
            <pc:sldMk cId="1741582648" sldId="363"/>
            <ac:spMk id="49" creationId="{ABF91326-6C5B-D093-341A-3983B5A95F80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50" creationId="{087BC569-B37D-DE82-A2C0-6257C8EB8392}"/>
          </ac:spMkLst>
        </pc:spChg>
        <pc:spChg chg="mod">
          <ac:chgData name="Laura Mendes" userId="0115b15547ada1d5" providerId="LiveId" clId="{33A7724E-A958-4191-A1E3-40AF6B8908C5}" dt="2023-01-07T17:30:33.188" v="187" actId="1076"/>
          <ac:spMkLst>
            <pc:docMk/>
            <pc:sldMk cId="1741582648" sldId="363"/>
            <ac:spMk id="51" creationId="{6C1C5AD9-BA03-C29B-EBB9-C94F090EB961}"/>
          </ac:spMkLst>
        </pc:spChg>
        <pc:spChg chg="mod">
          <ac:chgData name="Laura Mendes" userId="0115b15547ada1d5" providerId="LiveId" clId="{33A7724E-A958-4191-A1E3-40AF6B8908C5}" dt="2023-01-07T17:27:38.482" v="132" actId="1036"/>
          <ac:spMkLst>
            <pc:docMk/>
            <pc:sldMk cId="1741582648" sldId="363"/>
            <ac:spMk id="52" creationId="{581902B7-C41D-A17D-84E6-BA16A332C624}"/>
          </ac:spMkLst>
        </pc:spChg>
        <pc:grpChg chg="mod">
          <ac:chgData name="Laura Mendes" userId="0115b15547ada1d5" providerId="LiveId" clId="{33A7724E-A958-4191-A1E3-40AF6B8908C5}" dt="2023-01-07T17:27:38.482" v="132" actId="1036"/>
          <ac:grpSpMkLst>
            <pc:docMk/>
            <pc:sldMk cId="1741582648" sldId="363"/>
            <ac:grpSpMk id="31" creationId="{24206942-7AF1-F315-0908-F189BCF68B30}"/>
          </ac:grpSpMkLst>
        </pc:grpChg>
      </pc:sldChg>
      <pc:sldChg chg="modSp add del mod">
        <pc:chgData name="Laura Mendes" userId="0115b15547ada1d5" providerId="LiveId" clId="{33A7724E-A958-4191-A1E3-40AF6B8908C5}" dt="2023-01-07T17:30:44.956" v="190" actId="47"/>
        <pc:sldMkLst>
          <pc:docMk/>
          <pc:sldMk cId="4199942341" sldId="364"/>
        </pc:sldMkLst>
        <pc:spChg chg="mod">
          <ac:chgData name="Laura Mendes" userId="0115b15547ada1d5" providerId="LiveId" clId="{33A7724E-A958-4191-A1E3-40AF6B8908C5}" dt="2023-01-07T17:27:53.468" v="152" actId="20577"/>
          <ac:spMkLst>
            <pc:docMk/>
            <pc:sldMk cId="4199942341" sldId="364"/>
            <ac:spMk id="2" creationId="{8CD8D8C9-A73E-1871-0E08-669240D7B96F}"/>
          </ac:spMkLst>
        </pc:spChg>
      </pc:sldChg>
      <pc:sldChg chg="addSp delSp modSp add del mod delAnim">
        <pc:chgData name="Laura Mendes" userId="0115b15547ada1d5" providerId="LiveId" clId="{33A7724E-A958-4191-A1E3-40AF6B8908C5}" dt="2023-01-07T17:40:30.999" v="286" actId="47"/>
        <pc:sldMkLst>
          <pc:docMk/>
          <pc:sldMk cId="2375875335" sldId="365"/>
        </pc:sldMkLst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4" creationId="{E358888E-416B-C84E-9B92-889C8C297319}"/>
          </ac:spMkLst>
        </pc:spChg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6" creationId="{7DE98D94-9FB6-45A3-A468-7CEF87A54B38}"/>
          </ac:spMkLst>
        </pc:spChg>
        <pc:spChg chg="mod">
          <ac:chgData name="Laura Mendes" userId="0115b15547ada1d5" providerId="LiveId" clId="{33A7724E-A958-4191-A1E3-40AF6B8908C5}" dt="2023-01-07T17:29:30.352" v="164" actId="1076"/>
          <ac:spMkLst>
            <pc:docMk/>
            <pc:sldMk cId="2375875335" sldId="365"/>
            <ac:spMk id="7" creationId="{578EF070-9114-8E0B-C932-8BE674261543}"/>
          </ac:spMkLst>
        </pc:spChg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10" creationId="{6F2F24FE-986C-62FB-227E-485141DAB5CB}"/>
          </ac:spMkLst>
        </pc:spChg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13" creationId="{A1B01B13-553B-9AE0-AEB2-28B7F0060BA3}"/>
          </ac:spMkLst>
        </pc:spChg>
        <pc:spChg chg="add del mod">
          <ac:chgData name="Laura Mendes" userId="0115b15547ada1d5" providerId="LiveId" clId="{33A7724E-A958-4191-A1E3-40AF6B8908C5}" dt="2023-01-07T17:29:10.388" v="163" actId="478"/>
          <ac:spMkLst>
            <pc:docMk/>
            <pc:sldMk cId="2375875335" sldId="365"/>
            <ac:spMk id="16" creationId="{5D87A14A-4F17-1193-0576-53528DBE83F9}"/>
          </ac:spMkLst>
        </pc:spChg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18" creationId="{39961D0F-E027-D8D7-8AAD-526E8EEA114B}"/>
          </ac:spMkLst>
        </pc:spChg>
        <pc:spChg chg="add mod">
          <ac:chgData name="Laura Mendes" userId="0115b15547ada1d5" providerId="LiveId" clId="{33A7724E-A958-4191-A1E3-40AF6B8908C5}" dt="2023-01-07T17:35:15.630" v="267" actId="20577"/>
          <ac:spMkLst>
            <pc:docMk/>
            <pc:sldMk cId="2375875335" sldId="365"/>
            <ac:spMk id="19" creationId="{30541808-6C73-06B8-D36C-BBCF1FEC4CED}"/>
          </ac:spMkLst>
        </pc:spChg>
        <pc:spChg chg="mod">
          <ac:chgData name="Laura Mendes" userId="0115b15547ada1d5" providerId="LiveId" clId="{33A7724E-A958-4191-A1E3-40AF6B8908C5}" dt="2023-01-07T17:28:39.277" v="156" actId="207"/>
          <ac:spMkLst>
            <pc:docMk/>
            <pc:sldMk cId="2375875335" sldId="365"/>
            <ac:spMk id="20" creationId="{FA539953-5A39-11E1-086C-E20443C60528}"/>
          </ac:spMkLst>
        </pc:spChg>
        <pc:spChg chg="mod">
          <ac:chgData name="Laura Mendes" userId="0115b15547ada1d5" providerId="LiveId" clId="{33A7724E-A958-4191-A1E3-40AF6B8908C5}" dt="2023-01-07T17:28:39.277" v="156" actId="207"/>
          <ac:spMkLst>
            <pc:docMk/>
            <pc:sldMk cId="2375875335" sldId="365"/>
            <ac:spMk id="33" creationId="{933F5887-DE76-2ACB-873B-66B205E524D3}"/>
          </ac:spMkLst>
        </pc:spChg>
        <pc:spChg chg="mod">
          <ac:chgData name="Laura Mendes" userId="0115b15547ada1d5" providerId="LiveId" clId="{33A7724E-A958-4191-A1E3-40AF6B8908C5}" dt="2023-01-07T17:28:39.277" v="156" actId="207"/>
          <ac:spMkLst>
            <pc:docMk/>
            <pc:sldMk cId="2375875335" sldId="365"/>
            <ac:spMk id="37" creationId="{8819F67C-4BBC-D09A-7339-D3FF4EF83E21}"/>
          </ac:spMkLst>
        </pc:spChg>
        <pc:spChg chg="del">
          <ac:chgData name="Laura Mendes" userId="0115b15547ada1d5" providerId="LiveId" clId="{33A7724E-A958-4191-A1E3-40AF6B8908C5}" dt="2023-01-07T17:28:44.089" v="157" actId="478"/>
          <ac:spMkLst>
            <pc:docMk/>
            <pc:sldMk cId="2375875335" sldId="365"/>
            <ac:spMk id="52" creationId="{581902B7-C41D-A17D-84E6-BA16A332C624}"/>
          </ac:spMkLst>
        </pc:spChg>
      </pc:sldChg>
      <pc:sldChg chg="addSp delSp modSp add mod delAnim modAnim modNotesTx">
        <pc:chgData name="Laura Mendes" userId="0115b15547ada1d5" providerId="LiveId" clId="{33A7724E-A958-4191-A1E3-40AF6B8908C5}" dt="2023-01-08T10:31:28.068" v="716" actId="20577"/>
        <pc:sldMkLst>
          <pc:docMk/>
          <pc:sldMk cId="85605145" sldId="366"/>
        </pc:sldMkLst>
        <pc:spChg chg="mod">
          <ac:chgData name="Laura Mendes" userId="0115b15547ada1d5" providerId="LiveId" clId="{33A7724E-A958-4191-A1E3-40AF6B8908C5}" dt="2023-01-07T17:30:52.576" v="208" actId="20577"/>
          <ac:spMkLst>
            <pc:docMk/>
            <pc:sldMk cId="85605145" sldId="366"/>
            <ac:spMk id="2" creationId="{8CD8D8C9-A73E-1871-0E08-669240D7B96F}"/>
          </ac:spMkLst>
        </pc:spChg>
        <pc:spChg chg="mod">
          <ac:chgData name="Laura Mendes" userId="0115b15547ada1d5" providerId="LiveId" clId="{33A7724E-A958-4191-A1E3-40AF6B8908C5}" dt="2023-01-07T17:31:22.788" v="215" actId="1076"/>
          <ac:spMkLst>
            <pc:docMk/>
            <pc:sldMk cId="85605145" sldId="366"/>
            <ac:spMk id="4" creationId="{E358888E-416B-C84E-9B92-889C8C297319}"/>
          </ac:spMkLst>
        </pc:spChg>
        <pc:spChg chg="mod">
          <ac:chgData name="Laura Mendes" userId="0115b15547ada1d5" providerId="LiveId" clId="{33A7724E-A958-4191-A1E3-40AF6B8908C5}" dt="2023-01-07T17:32:00.884" v="224" actId="1076"/>
          <ac:spMkLst>
            <pc:docMk/>
            <pc:sldMk cId="85605145" sldId="366"/>
            <ac:spMk id="7" creationId="{578EF070-9114-8E0B-C932-8BE674261543}"/>
          </ac:spMkLst>
        </pc:spChg>
        <pc:spChg chg="mod">
          <ac:chgData name="Laura Mendes" userId="0115b15547ada1d5" providerId="LiveId" clId="{33A7724E-A958-4191-A1E3-40AF6B8908C5}" dt="2023-01-07T17:31:22.788" v="215" actId="1076"/>
          <ac:spMkLst>
            <pc:docMk/>
            <pc:sldMk cId="85605145" sldId="366"/>
            <ac:spMk id="10" creationId="{6F2F24FE-986C-62FB-227E-485141DAB5CB}"/>
          </ac:spMkLst>
        </pc:spChg>
        <pc:spChg chg="add mod">
          <ac:chgData name="Laura Mendes" userId="0115b15547ada1d5" providerId="LiveId" clId="{33A7724E-A958-4191-A1E3-40AF6B8908C5}" dt="2023-01-07T17:32:00.884" v="224" actId="1076"/>
          <ac:spMkLst>
            <pc:docMk/>
            <pc:sldMk cId="85605145" sldId="366"/>
            <ac:spMk id="16" creationId="{DEEC31F9-AD61-6224-197F-1EB9FEFCCCB4}"/>
          </ac:spMkLst>
        </pc:spChg>
        <pc:spChg chg="add mod">
          <ac:chgData name="Laura Mendes" userId="0115b15547ada1d5" providerId="LiveId" clId="{33A7724E-A958-4191-A1E3-40AF6B8908C5}" dt="2023-01-07T17:31:50.904" v="223" actId="1036"/>
          <ac:spMkLst>
            <pc:docMk/>
            <pc:sldMk cId="85605145" sldId="366"/>
            <ac:spMk id="19" creationId="{A95175BC-8705-2AA8-4384-05BC1477C569}"/>
          </ac:spMkLst>
        </pc:spChg>
        <pc:spChg chg="del">
          <ac:chgData name="Laura Mendes" userId="0115b15547ada1d5" providerId="LiveId" clId="{33A7724E-A958-4191-A1E3-40AF6B8908C5}" dt="2023-01-07T17:31:46.109" v="222" actId="478"/>
          <ac:spMkLst>
            <pc:docMk/>
            <pc:sldMk cId="85605145" sldId="366"/>
            <ac:spMk id="52" creationId="{581902B7-C41D-A17D-84E6-BA16A332C624}"/>
          </ac:spMkLst>
        </pc:spChg>
      </pc:sldChg>
      <pc:sldChg chg="modSp add mod modAnim modNotesTx">
        <pc:chgData name="Laura Mendes" userId="0115b15547ada1d5" providerId="LiveId" clId="{33A7724E-A958-4191-A1E3-40AF6B8908C5}" dt="2023-01-08T10:33:18.946" v="768" actId="20577"/>
        <pc:sldMkLst>
          <pc:docMk/>
          <pc:sldMk cId="4231703772" sldId="367"/>
        </pc:sldMkLst>
        <pc:spChg chg="mod">
          <ac:chgData name="Laura Mendes" userId="0115b15547ada1d5" providerId="LiveId" clId="{33A7724E-A958-4191-A1E3-40AF6B8908C5}" dt="2023-01-07T17:32:12.504" v="226"/>
          <ac:spMkLst>
            <pc:docMk/>
            <pc:sldMk cId="4231703772" sldId="367"/>
            <ac:spMk id="2" creationId="{8CD8D8C9-A73E-1871-0E08-669240D7B96F}"/>
          </ac:spMkLst>
        </pc:spChg>
      </pc:sldChg>
      <pc:sldChg chg="addSp delSp modSp add mod delAnim modAnim modNotesTx">
        <pc:chgData name="Laura Mendes" userId="0115b15547ada1d5" providerId="LiveId" clId="{33A7724E-A958-4191-A1E3-40AF6B8908C5}" dt="2023-01-08T10:29:50.569" v="677" actId="20577"/>
        <pc:sldMkLst>
          <pc:docMk/>
          <pc:sldMk cId="2615974489" sldId="368"/>
        </pc:sldMkLst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4" creationId="{E358888E-416B-C84E-9B92-889C8C297319}"/>
          </ac:spMkLst>
        </pc:spChg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6" creationId="{7DE98D94-9FB6-45A3-A468-7CEF87A54B38}"/>
          </ac:spMkLst>
        </pc:spChg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10" creationId="{6F2F24FE-986C-62FB-227E-485141DAB5CB}"/>
          </ac:spMkLst>
        </pc:spChg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13" creationId="{A1B01B13-553B-9AE0-AEB2-28B7F0060BA3}"/>
          </ac:spMkLst>
        </pc:spChg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18" creationId="{39961D0F-E027-D8D7-8AAD-526E8EEA114B}"/>
          </ac:spMkLst>
        </pc:spChg>
        <pc:spChg chg="del">
          <ac:chgData name="Laura Mendes" userId="0115b15547ada1d5" providerId="LiveId" clId="{33A7724E-A958-4191-A1E3-40AF6B8908C5}" dt="2023-01-07T17:32:25.361" v="229" actId="478"/>
          <ac:spMkLst>
            <pc:docMk/>
            <pc:sldMk cId="2615974489" sldId="368"/>
            <ac:spMk id="19" creationId="{A95175BC-8705-2AA8-4384-05BC1477C569}"/>
          </ac:spMkLst>
        </pc:spChg>
        <pc:spChg chg="mod">
          <ac:chgData name="Laura Mendes" userId="0115b15547ada1d5" providerId="LiveId" clId="{33A7724E-A958-4191-A1E3-40AF6B8908C5}" dt="2023-01-07T17:34:37.417" v="253" actId="207"/>
          <ac:spMkLst>
            <pc:docMk/>
            <pc:sldMk cId="2615974489" sldId="368"/>
            <ac:spMk id="20" creationId="{FA539953-5A39-11E1-086C-E20443C60528}"/>
          </ac:spMkLst>
        </pc:spChg>
        <pc:spChg chg="add mod">
          <ac:chgData name="Laura Mendes" userId="0115b15547ada1d5" providerId="LiveId" clId="{33A7724E-A958-4191-A1E3-40AF6B8908C5}" dt="2023-01-07T17:33:50.209" v="248" actId="1076"/>
          <ac:spMkLst>
            <pc:docMk/>
            <pc:sldMk cId="2615974489" sldId="368"/>
            <ac:spMk id="22" creationId="{67CDBB35-5FEE-AC73-714C-A510D64B9B49}"/>
          </ac:spMkLst>
        </pc:spChg>
        <pc:spChg chg="add mod">
          <ac:chgData name="Laura Mendes" userId="0115b15547ada1d5" providerId="LiveId" clId="{33A7724E-A958-4191-A1E3-40AF6B8908C5}" dt="2023-01-07T17:33:50.209" v="248" actId="1076"/>
          <ac:spMkLst>
            <pc:docMk/>
            <pc:sldMk cId="2615974489" sldId="368"/>
            <ac:spMk id="23" creationId="{10EE8CD2-AAD3-D8B5-BFA6-3E06EA41B475}"/>
          </ac:spMkLst>
        </pc:spChg>
        <pc:spChg chg="add mod">
          <ac:chgData name="Laura Mendes" userId="0115b15547ada1d5" providerId="LiveId" clId="{33A7724E-A958-4191-A1E3-40AF6B8908C5}" dt="2023-01-07T17:33:50.209" v="248" actId="1076"/>
          <ac:spMkLst>
            <pc:docMk/>
            <pc:sldMk cId="2615974489" sldId="368"/>
            <ac:spMk id="24" creationId="{4CFBD921-FAAF-F998-0CFF-803079C87AA0}"/>
          </ac:spMkLst>
        </pc:spChg>
        <pc:spChg chg="add mod">
          <ac:chgData name="Laura Mendes" userId="0115b15547ada1d5" providerId="LiveId" clId="{33A7724E-A958-4191-A1E3-40AF6B8908C5}" dt="2023-01-07T17:33:50.209" v="248" actId="1076"/>
          <ac:spMkLst>
            <pc:docMk/>
            <pc:sldMk cId="2615974489" sldId="368"/>
            <ac:spMk id="32" creationId="{5A248B6F-CD1E-41F9-7784-8426EC438BC7}"/>
          </ac:spMkLst>
        </pc:spChg>
        <pc:spChg chg="mod">
          <ac:chgData name="Laura Mendes" userId="0115b15547ada1d5" providerId="LiveId" clId="{33A7724E-A958-4191-A1E3-40AF6B8908C5}" dt="2023-01-07T17:34:37.417" v="253" actId="207"/>
          <ac:spMkLst>
            <pc:docMk/>
            <pc:sldMk cId="2615974489" sldId="368"/>
            <ac:spMk id="33" creationId="{933F5887-DE76-2ACB-873B-66B205E524D3}"/>
          </ac:spMkLst>
        </pc:spChg>
        <pc:spChg chg="mod">
          <ac:chgData name="Laura Mendes" userId="0115b15547ada1d5" providerId="LiveId" clId="{33A7724E-A958-4191-A1E3-40AF6B8908C5}" dt="2023-01-07T17:34:37.417" v="253" actId="207"/>
          <ac:spMkLst>
            <pc:docMk/>
            <pc:sldMk cId="2615974489" sldId="368"/>
            <ac:spMk id="37" creationId="{8819F67C-4BBC-D09A-7339-D3FF4EF83E21}"/>
          </ac:spMkLst>
        </pc:spChg>
        <pc:spChg chg="add mod">
          <ac:chgData name="Laura Mendes" userId="0115b15547ada1d5" providerId="LiveId" clId="{33A7724E-A958-4191-A1E3-40AF6B8908C5}" dt="2023-01-07T17:40:27.040" v="285" actId="1076"/>
          <ac:spMkLst>
            <pc:docMk/>
            <pc:sldMk cId="2615974489" sldId="368"/>
            <ac:spMk id="41" creationId="{5103A837-E0DE-8678-70A4-B1655D16FB4A}"/>
          </ac:spMkLst>
        </pc:spChg>
      </pc:sldChg>
      <pc:sldChg chg="addSp delSp modSp add mod ord setBg modNotesTx">
        <pc:chgData name="Laura Mendes" userId="0115b15547ada1d5" providerId="LiveId" clId="{33A7724E-A958-4191-A1E3-40AF6B8908C5}" dt="2023-01-08T10:30:49.291" v="695" actId="20577"/>
        <pc:sldMkLst>
          <pc:docMk/>
          <pc:sldMk cId="3880362626" sldId="369"/>
        </pc:sldMkLst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2" creationId="{1BBED52E-BCB7-CEEC-2C72-81F56C709A91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3" creationId="{EAE64768-A30E-8039-1127-780CF5B0B27A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4" creationId="{FB1908E4-3A13-0EAA-751B-5EE7DBA96132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5" creationId="{1F3F9981-A64D-794D-E0FE-27CB9BDBA819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6" creationId="{6BBD8130-3B41-6BC1-484E-612721280D71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8" creationId="{4A1043BB-5005-A09D-AC10-E307090FBF59}"/>
          </ac:spMkLst>
        </pc:spChg>
        <pc:spChg chg="del">
          <ac:chgData name="Laura Mendes" userId="0115b15547ada1d5" providerId="LiveId" clId="{33A7724E-A958-4191-A1E3-40AF6B8908C5}" dt="2023-01-08T10:24:19.308" v="353" actId="478"/>
          <ac:spMkLst>
            <pc:docMk/>
            <pc:sldMk cId="3880362626" sldId="369"/>
            <ac:spMk id="9" creationId="{F441765D-0620-D96E-7349-1E2D4B091095}"/>
          </ac:spMkLst>
        </pc:spChg>
        <pc:spChg chg="add del mod">
          <ac:chgData name="Laura Mendes" userId="0115b15547ada1d5" providerId="LiveId" clId="{33A7724E-A958-4191-A1E3-40AF6B8908C5}" dt="2023-01-08T10:24:23.474" v="354" actId="478"/>
          <ac:spMkLst>
            <pc:docMk/>
            <pc:sldMk cId="3880362626" sldId="369"/>
            <ac:spMk id="11" creationId="{CC4181DE-FBEA-42DF-96BD-88517A75EB43}"/>
          </ac:spMkLst>
        </pc:spChg>
        <pc:spChg chg="add del mod">
          <ac:chgData name="Laura Mendes" userId="0115b15547ada1d5" providerId="LiveId" clId="{33A7724E-A958-4191-A1E3-40AF6B8908C5}" dt="2023-01-08T10:24:23.474" v="354" actId="478"/>
          <ac:spMkLst>
            <pc:docMk/>
            <pc:sldMk cId="3880362626" sldId="369"/>
            <ac:spMk id="13" creationId="{25EDEEB1-CCF4-C3E4-7945-AE47FD4742C6}"/>
          </ac:spMkLst>
        </pc:spChg>
        <pc:spChg chg="add">
          <ac:chgData name="Laura Mendes" userId="0115b15547ada1d5" providerId="LiveId" clId="{33A7724E-A958-4191-A1E3-40AF6B8908C5}" dt="2023-01-08T10:26:42.646" v="358" actId="26606"/>
          <ac:spMkLst>
            <pc:docMk/>
            <pc:sldMk cId="3880362626" sldId="369"/>
            <ac:spMk id="21" creationId="{42A4FC2C-047E-45A5-965D-8E1E3BF09BC6}"/>
          </ac:spMkLst>
        </pc:spChg>
        <pc:picChg chg="del">
          <ac:chgData name="Laura Mendes" userId="0115b15547ada1d5" providerId="LiveId" clId="{33A7724E-A958-4191-A1E3-40AF6B8908C5}" dt="2023-01-08T10:24:19.308" v="353" actId="478"/>
          <ac:picMkLst>
            <pc:docMk/>
            <pc:sldMk cId="3880362626" sldId="369"/>
            <ac:picMk id="7" creationId="{38F31DA7-DCE6-7238-7510-50FE32F1BDFF}"/>
          </ac:picMkLst>
        </pc:picChg>
        <pc:picChg chg="del">
          <ac:chgData name="Laura Mendes" userId="0115b15547ada1d5" providerId="LiveId" clId="{33A7724E-A958-4191-A1E3-40AF6B8908C5}" dt="2023-01-08T10:24:19.308" v="353" actId="478"/>
          <ac:picMkLst>
            <pc:docMk/>
            <pc:sldMk cId="3880362626" sldId="369"/>
            <ac:picMk id="14" creationId="{3BE51AA7-20C7-9138-6ECF-343791B9E35A}"/>
          </ac:picMkLst>
        </pc:picChg>
        <pc:picChg chg="add mod">
          <ac:chgData name="Laura Mendes" userId="0115b15547ada1d5" providerId="LiveId" clId="{33A7724E-A958-4191-A1E3-40AF6B8908C5}" dt="2023-01-08T10:26:42.646" v="358" actId="26606"/>
          <ac:picMkLst>
            <pc:docMk/>
            <pc:sldMk cId="3880362626" sldId="369"/>
            <ac:picMk id="16" creationId="{A213EE78-BFB5-FE5D-DB82-797479EB97A8}"/>
          </ac:picMkLst>
        </pc:picChg>
      </pc:sldChg>
      <pc:sldChg chg="addSp delSp modSp mod ord delAnim modAnim modShow modNotesTx">
        <pc:chgData name="Laura Mendes" userId="0115b15547ada1d5" providerId="LiveId" clId="{33A7724E-A958-4191-A1E3-40AF6B8908C5}" dt="2023-01-10T08:12:09.097" v="1908"/>
        <pc:sldMkLst>
          <pc:docMk/>
          <pc:sldMk cId="3572365137" sldId="370"/>
        </pc:sldMkLst>
        <pc:spChg chg="mod">
          <ac:chgData name="Laura Mendes" userId="0115b15547ada1d5" providerId="LiveId" clId="{33A7724E-A958-4191-A1E3-40AF6B8908C5}" dt="2023-01-09T14:28:58.492" v="1031" actId="20577"/>
          <ac:spMkLst>
            <pc:docMk/>
            <pc:sldMk cId="3572365137" sldId="370"/>
            <ac:spMk id="2" creationId="{8CD8D8C9-A73E-1871-0E08-669240D7B96F}"/>
          </ac:spMkLst>
        </pc:spChg>
        <pc:spChg chg="mod">
          <ac:chgData name="Laura Mendes" userId="0115b15547ada1d5" providerId="LiveId" clId="{33A7724E-A958-4191-A1E3-40AF6B8908C5}" dt="2023-01-09T14:10:10.513" v="861" actId="1076"/>
          <ac:spMkLst>
            <pc:docMk/>
            <pc:sldMk cId="3572365137" sldId="370"/>
            <ac:spMk id="5" creationId="{675A5FAB-C8F0-8A54-8797-732CB9742118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6" creationId="{DEDBBE83-F57E-7D65-9DFD-0614C879B652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7" creationId="{C99A98DF-162A-AAAB-6C6D-8546FBD478E1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9" creationId="{0B5C162C-7436-C902-D97D-8AEAD025F5D0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10" creationId="{2B6CAA91-CCB5-06F7-6E3A-94AEAEF0A476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11" creationId="{99E12A8D-FC5B-0CD5-0975-4CC0B0C91BDB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14" creationId="{2F45AE0F-0360-CCB2-4ADF-C87FD65EB269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19" creationId="{D00F96EF-123A-8C78-0FE1-8E73984AF5D1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20" creationId="{F31A4925-5402-7F97-2218-5F00879128F8}"/>
          </ac:spMkLst>
        </pc:spChg>
        <pc:spChg chg="mod">
          <ac:chgData name="Laura Mendes" userId="0115b15547ada1d5" providerId="LiveId" clId="{33A7724E-A958-4191-A1E3-40AF6B8908C5}" dt="2023-01-09T14:10:19.579" v="863" actId="1076"/>
          <ac:spMkLst>
            <pc:docMk/>
            <pc:sldMk cId="3572365137" sldId="370"/>
            <ac:spMk id="21" creationId="{1EA8C2C0-F710-6913-DD03-5798A3BFB61B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22" creationId="{D8AE7ED7-8A4D-32F2-369A-7CE69B8AFF2C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23" creationId="{F9DD94D9-7FCF-3243-F6C7-04D6A6290B1C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25" creationId="{8FEBFCFA-B35F-C6F5-1623-4F88F085C161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26" creationId="{E1919F5F-121C-0067-2455-78824E67D595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27" creationId="{7E3950DC-5D78-05E0-D005-00C69C3D13C6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1" creationId="{CA85BEAC-0742-6535-E370-653230A100E3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2" creationId="{8085D70C-7E12-4571-2A97-94621F8E2E9D}"/>
          </ac:spMkLst>
        </pc:spChg>
        <pc:spChg chg="add del mod">
          <ac:chgData name="Laura Mendes" userId="0115b15547ada1d5" providerId="LiveId" clId="{33A7724E-A958-4191-A1E3-40AF6B8908C5}" dt="2023-01-09T14:07:58.022" v="832" actId="478"/>
          <ac:spMkLst>
            <pc:docMk/>
            <pc:sldMk cId="3572365137" sldId="370"/>
            <ac:spMk id="33" creationId="{3CDFC679-99F7-74CA-21BD-2FCC272765EF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4" creationId="{59CC8076-5421-D74D-7605-45D0E477F68E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5" creationId="{5023C276-806D-F339-3C33-91AF3DC74ABD}"/>
          </ac:spMkLst>
        </pc:spChg>
        <pc:spChg chg="add mod">
          <ac:chgData name="Laura Mendes" userId="0115b15547ada1d5" providerId="LiveId" clId="{33A7724E-A958-4191-A1E3-40AF6B8908C5}" dt="2023-01-09T14:10:19.579" v="863" actId="1076"/>
          <ac:spMkLst>
            <pc:docMk/>
            <pc:sldMk cId="3572365137" sldId="370"/>
            <ac:spMk id="36" creationId="{B1790115-6037-9F88-9A57-72329AF88CCC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7" creationId="{41F602D5-B419-F5FC-87F0-BD029A2C0023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38" creationId="{45B37477-AF2A-1C20-ACE7-D0E77F5BB86F}"/>
          </ac:spMkLst>
        </pc:spChg>
        <pc:spChg chg="add mod">
          <ac:chgData name="Laura Mendes" userId="0115b15547ada1d5" providerId="LiveId" clId="{33A7724E-A958-4191-A1E3-40AF6B8908C5}" dt="2023-01-09T14:10:19.579" v="863" actId="1076"/>
          <ac:spMkLst>
            <pc:docMk/>
            <pc:sldMk cId="3572365137" sldId="370"/>
            <ac:spMk id="42" creationId="{B1BBC44B-354A-18F8-E660-687DB949DFC3}"/>
          </ac:spMkLst>
        </pc:spChg>
        <pc:spChg chg="add mod">
          <ac:chgData name="Laura Mendes" userId="0115b15547ada1d5" providerId="LiveId" clId="{33A7724E-A958-4191-A1E3-40AF6B8908C5}" dt="2023-01-09T14:10:10.513" v="861" actId="1076"/>
          <ac:spMkLst>
            <pc:docMk/>
            <pc:sldMk cId="3572365137" sldId="370"/>
            <ac:spMk id="43" creationId="{CAC4D3F5-58FF-AB13-0A15-39E922052BEC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50" creationId="{F5A5C765-D895-8482-6E45-07F14AEC14BD}"/>
          </ac:spMkLst>
        </pc:spChg>
        <pc:spChg chg="del">
          <ac:chgData name="Laura Mendes" userId="0115b15547ada1d5" providerId="LiveId" clId="{33A7724E-A958-4191-A1E3-40AF6B8908C5}" dt="2023-01-09T13:54:17.454" v="784" actId="478"/>
          <ac:spMkLst>
            <pc:docMk/>
            <pc:sldMk cId="3572365137" sldId="370"/>
            <ac:spMk id="51" creationId="{8C7951D2-C56E-17B1-E67F-39D6359DBDEE}"/>
          </ac:spMkLst>
        </pc:spChg>
        <pc:picChg chg="add mod">
          <ac:chgData name="Laura Mendes" userId="0115b15547ada1d5" providerId="LiveId" clId="{33A7724E-A958-4191-A1E3-40AF6B8908C5}" dt="2023-01-09T14:10:27.665" v="865" actId="1076"/>
          <ac:picMkLst>
            <pc:docMk/>
            <pc:sldMk cId="3572365137" sldId="370"/>
            <ac:picMk id="3" creationId="{27480AD5-76C6-06D3-971D-D55CDF931E1E}"/>
          </ac:picMkLst>
        </pc:picChg>
        <pc:picChg chg="add del mod ord">
          <ac:chgData name="Laura Mendes" userId="0115b15547ada1d5" providerId="LiveId" clId="{33A7724E-A958-4191-A1E3-40AF6B8908C5}" dt="2023-01-09T14:10:51.051" v="867" actId="1076"/>
          <ac:picMkLst>
            <pc:docMk/>
            <pc:sldMk cId="3572365137" sldId="370"/>
            <ac:picMk id="4" creationId="{32D29B84-6A98-4CC5-2400-0A84FC754737}"/>
          </ac:picMkLst>
        </pc:picChg>
        <pc:picChg chg="add mod">
          <ac:chgData name="Laura Mendes" userId="0115b15547ada1d5" providerId="LiveId" clId="{33A7724E-A958-4191-A1E3-40AF6B8908C5}" dt="2023-01-09T14:08:10.969" v="835" actId="1076"/>
          <ac:picMkLst>
            <pc:docMk/>
            <pc:sldMk cId="3572365137" sldId="370"/>
            <ac:picMk id="41" creationId="{231CDD57-98BC-C035-5273-07DAA55A3739}"/>
          </ac:picMkLst>
        </pc:pic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8" creationId="{9DD1CE11-E76B-9F7C-7D9D-21C633C22E10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2" creationId="{7F57C915-7252-831B-6BF0-168A00C57B1E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3" creationId="{29BBFDB9-7D58-5C04-4488-6F5F2A3B25A2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5" creationId="{B391F2F1-EE3E-17B4-D0C9-E67CE4052A28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6" creationId="{F653EFBF-D39E-C03F-BC2D-1B47EDFB1B46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7" creationId="{4E1DF904-79B3-6A97-D153-A97A297E2CEF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18" creationId="{97C7BF5B-6EC8-B0FF-3A95-8EB9FC12DF83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24" creationId="{CFECD7DF-30B1-A4FC-D608-A17619E39379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28" creationId="{A9695FE7-3B3D-355F-27B3-7F09C3C29280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29" creationId="{7AF95A2C-DFF2-661E-400C-6C0F18206E23}"/>
          </ac:cxnSpMkLst>
        </pc:cxnChg>
        <pc:cxnChg chg="add del mod">
          <ac:chgData name="Laura Mendes" userId="0115b15547ada1d5" providerId="LiveId" clId="{33A7724E-A958-4191-A1E3-40AF6B8908C5}" dt="2023-01-09T14:07:58.022" v="832" actId="478"/>
          <ac:cxnSpMkLst>
            <pc:docMk/>
            <pc:sldMk cId="3572365137" sldId="370"/>
            <ac:cxnSpMk id="30" creationId="{93DD1FF8-63D5-D73F-81ED-6EA6CBE8BA26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40" creationId="{0743987F-D285-E046-14A3-1B89BCB7FCEE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46" creationId="{38DBFEBA-E25A-723F-E6FA-94B2EFFC5157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55" creationId="{DABBE634-6993-31AC-C481-B32FC7CECA11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57" creationId="{B4AA3272-0282-B747-6748-903DC8DA02C5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61" creationId="{82FEA5A1-24F7-702E-8286-6F7B6F139819}"/>
          </ac:cxnSpMkLst>
        </pc:cxnChg>
        <pc:cxnChg chg="del mod">
          <ac:chgData name="Laura Mendes" userId="0115b15547ada1d5" providerId="LiveId" clId="{33A7724E-A958-4191-A1E3-40AF6B8908C5}" dt="2023-01-09T13:54:17.454" v="784" actId="478"/>
          <ac:cxnSpMkLst>
            <pc:docMk/>
            <pc:sldMk cId="3572365137" sldId="370"/>
            <ac:cxnSpMk id="63" creationId="{AB6899D0-0273-4274-49AF-E8F7076C9D0E}"/>
          </ac:cxnSpMkLst>
        </pc:cxnChg>
      </pc:sldChg>
      <pc:sldChg chg="addSp delSp modSp add del mod modAnim">
        <pc:chgData name="Laura Mendes" userId="0115b15547ada1d5" providerId="LiveId" clId="{33A7724E-A958-4191-A1E3-40AF6B8908C5}" dt="2023-01-09T14:23:25.366" v="1008"/>
        <pc:sldMkLst>
          <pc:docMk/>
          <pc:sldMk cId="720729390" sldId="371"/>
        </pc:sldMkLst>
        <pc:spChg chg="mod">
          <ac:chgData name="Laura Mendes" userId="0115b15547ada1d5" providerId="LiveId" clId="{33A7724E-A958-4191-A1E3-40AF6B8908C5}" dt="2023-01-09T14:21:09.694" v="964" actId="1076"/>
          <ac:spMkLst>
            <pc:docMk/>
            <pc:sldMk cId="720729390" sldId="371"/>
            <ac:spMk id="4" creationId="{D8679DC3-A837-6020-C467-A20CAE5468D1}"/>
          </ac:spMkLst>
        </pc:spChg>
        <pc:spChg chg="mod">
          <ac:chgData name="Laura Mendes" userId="0115b15547ada1d5" providerId="LiveId" clId="{33A7724E-A958-4191-A1E3-40AF6B8908C5}" dt="2023-01-09T14:12:45.551" v="883" actId="1076"/>
          <ac:spMkLst>
            <pc:docMk/>
            <pc:sldMk cId="720729390" sldId="371"/>
            <ac:spMk id="6" creationId="{EDE1F677-4272-ACE7-21EF-FD17FF3C6B4A}"/>
          </ac:spMkLst>
        </pc:spChg>
        <pc:spChg chg="add del mod">
          <ac:chgData name="Laura Mendes" userId="0115b15547ada1d5" providerId="LiveId" clId="{33A7724E-A958-4191-A1E3-40AF6B8908C5}" dt="2023-01-09T14:12:35.042" v="880"/>
          <ac:spMkLst>
            <pc:docMk/>
            <pc:sldMk cId="720729390" sldId="371"/>
            <ac:spMk id="10" creationId="{EAFBEE74-1E69-6A44-59BC-146283188575}"/>
          </ac:spMkLst>
        </pc:spChg>
        <pc:spChg chg="mod">
          <ac:chgData name="Laura Mendes" userId="0115b15547ada1d5" providerId="LiveId" clId="{33A7724E-A958-4191-A1E3-40AF6B8908C5}" dt="2023-01-09T14:17:07.903" v="925"/>
          <ac:spMkLst>
            <pc:docMk/>
            <pc:sldMk cId="720729390" sldId="371"/>
            <ac:spMk id="14" creationId="{E9A2E7DF-9FFF-FB83-BC0D-8EDB9697E156}"/>
          </ac:spMkLst>
        </pc:spChg>
        <pc:spChg chg="mod">
          <ac:chgData name="Laura Mendes" userId="0115b15547ada1d5" providerId="LiveId" clId="{33A7724E-A958-4191-A1E3-40AF6B8908C5}" dt="2023-01-09T14:17:07.903" v="925"/>
          <ac:spMkLst>
            <pc:docMk/>
            <pc:sldMk cId="720729390" sldId="371"/>
            <ac:spMk id="16" creationId="{2E4D7819-6732-C245-0518-A7B029109A5E}"/>
          </ac:spMkLst>
        </pc:spChg>
        <pc:spChg chg="mod">
          <ac:chgData name="Laura Mendes" userId="0115b15547ada1d5" providerId="LiveId" clId="{33A7724E-A958-4191-A1E3-40AF6B8908C5}" dt="2023-01-09T14:17:07.903" v="925"/>
          <ac:spMkLst>
            <pc:docMk/>
            <pc:sldMk cId="720729390" sldId="371"/>
            <ac:spMk id="18" creationId="{E55C1035-655B-8461-B0D9-218C1F1876DD}"/>
          </ac:spMkLst>
        </pc:spChg>
        <pc:spChg chg="mod">
          <ac:chgData name="Laura Mendes" userId="0115b15547ada1d5" providerId="LiveId" clId="{33A7724E-A958-4191-A1E3-40AF6B8908C5}" dt="2023-01-09T14:17:07.903" v="925"/>
          <ac:spMkLst>
            <pc:docMk/>
            <pc:sldMk cId="720729390" sldId="371"/>
            <ac:spMk id="19" creationId="{42CEEB82-C04D-DC8E-49F7-AE3CC9C4C9A2}"/>
          </ac:spMkLst>
        </pc:spChg>
        <pc:grpChg chg="mod ord">
          <ac:chgData name="Laura Mendes" userId="0115b15547ada1d5" providerId="LiveId" clId="{33A7724E-A958-4191-A1E3-40AF6B8908C5}" dt="2023-01-09T14:13:50.155" v="891" actId="166"/>
          <ac:grpSpMkLst>
            <pc:docMk/>
            <pc:sldMk cId="720729390" sldId="371"/>
            <ac:grpSpMk id="5" creationId="{609B834B-4C88-224A-AF38-5D9C3886FD51}"/>
          </ac:grpSpMkLst>
        </pc:grpChg>
        <pc:grpChg chg="add mod">
          <ac:chgData name="Laura Mendes" userId="0115b15547ada1d5" providerId="LiveId" clId="{33A7724E-A958-4191-A1E3-40AF6B8908C5}" dt="2023-01-09T14:17:13.277" v="927" actId="164"/>
          <ac:grpSpMkLst>
            <pc:docMk/>
            <pc:sldMk cId="720729390" sldId="371"/>
            <ac:grpSpMk id="13" creationId="{FC12D892-EEC7-DA76-38C9-90529AB9297D}"/>
          </ac:grpSpMkLst>
        </pc:grpChg>
        <pc:grpChg chg="add mod">
          <ac:chgData name="Laura Mendes" userId="0115b15547ada1d5" providerId="LiveId" clId="{33A7724E-A958-4191-A1E3-40AF6B8908C5}" dt="2023-01-09T14:17:13.277" v="927" actId="164"/>
          <ac:grpSpMkLst>
            <pc:docMk/>
            <pc:sldMk cId="720729390" sldId="371"/>
            <ac:grpSpMk id="17" creationId="{C637447E-8652-5F3A-B7FD-0896DD747123}"/>
          </ac:grpSpMkLst>
        </pc:grpChg>
        <pc:grpChg chg="add mod">
          <ac:chgData name="Laura Mendes" userId="0115b15547ada1d5" providerId="LiveId" clId="{33A7724E-A958-4191-A1E3-40AF6B8908C5}" dt="2023-01-09T14:17:51.366" v="934" actId="1076"/>
          <ac:grpSpMkLst>
            <pc:docMk/>
            <pc:sldMk cId="720729390" sldId="371"/>
            <ac:grpSpMk id="23" creationId="{AC4FC0AC-B74A-8B7C-2732-E617B30F4A5D}"/>
          </ac:grpSpMkLst>
        </pc:grpChg>
        <pc:picChg chg="mod">
          <ac:chgData name="Laura Mendes" userId="0115b15547ada1d5" providerId="LiveId" clId="{33A7724E-A958-4191-A1E3-40AF6B8908C5}" dt="2023-01-09T14:13:53.854" v="893" actId="1076"/>
          <ac:picMkLst>
            <pc:docMk/>
            <pc:sldMk cId="720729390" sldId="371"/>
            <ac:picMk id="11" creationId="{FFD68768-4503-2265-80B5-D4A67303D247}"/>
          </ac:picMkLst>
        </pc:picChg>
        <pc:picChg chg="mod">
          <ac:chgData name="Laura Mendes" userId="0115b15547ada1d5" providerId="LiveId" clId="{33A7724E-A958-4191-A1E3-40AF6B8908C5}" dt="2023-01-09T14:16:44.689" v="924" actId="1076"/>
          <ac:picMkLst>
            <pc:docMk/>
            <pc:sldMk cId="720729390" sldId="371"/>
            <ac:picMk id="12" creationId="{1D555466-81CD-4D26-9B2A-63A57E1F56C3}"/>
          </ac:picMkLst>
        </pc:picChg>
        <pc:picChg chg="mod">
          <ac:chgData name="Laura Mendes" userId="0115b15547ada1d5" providerId="LiveId" clId="{33A7724E-A958-4191-A1E3-40AF6B8908C5}" dt="2023-01-09T14:13:57.747" v="894" actId="1076"/>
          <ac:picMkLst>
            <pc:docMk/>
            <pc:sldMk cId="720729390" sldId="371"/>
            <ac:picMk id="15" creationId="{DF4E3F81-0ED4-9638-74EF-C4C56807892A}"/>
          </ac:picMkLst>
        </pc:picChg>
      </pc:sldChg>
      <pc:sldChg chg="add del">
        <pc:chgData name="Laura Mendes" userId="0115b15547ada1d5" providerId="LiveId" clId="{33A7724E-A958-4191-A1E3-40AF6B8908C5}" dt="2023-01-09T14:23:45.412" v="1009" actId="47"/>
        <pc:sldMkLst>
          <pc:docMk/>
          <pc:sldMk cId="725768066" sldId="372"/>
        </pc:sldMkLst>
      </pc:sldChg>
      <pc:sldChg chg="modSp mod ord modNotesTx">
        <pc:chgData name="Laura Mendes" userId="0115b15547ada1d5" providerId="LiveId" clId="{33A7724E-A958-4191-A1E3-40AF6B8908C5}" dt="2023-01-10T10:19:43.617" v="2829" actId="20577"/>
        <pc:sldMkLst>
          <pc:docMk/>
          <pc:sldMk cId="1422310980" sldId="372"/>
        </pc:sldMkLst>
        <pc:spChg chg="mod">
          <ac:chgData name="Laura Mendes" userId="0115b15547ada1d5" providerId="LiveId" clId="{33A7724E-A958-4191-A1E3-40AF6B8908C5}" dt="2023-01-10T10:19:43.617" v="2829" actId="20577"/>
          <ac:spMkLst>
            <pc:docMk/>
            <pc:sldMk cId="1422310980" sldId="372"/>
            <ac:spMk id="31" creationId="{6C9BB00E-7C90-DBD1-278F-56D5B75DDB89}"/>
          </ac:spMkLst>
        </pc:spChg>
        <pc:picChg chg="mod">
          <ac:chgData name="Laura Mendes" userId="0115b15547ada1d5" providerId="LiveId" clId="{33A7724E-A958-4191-A1E3-40AF6B8908C5}" dt="2023-01-09T21:21:42.655" v="1752" actId="1076"/>
          <ac:picMkLst>
            <pc:docMk/>
            <pc:sldMk cId="1422310980" sldId="372"/>
            <ac:picMk id="18" creationId="{4D5FA4FC-3A54-BBDD-122E-942772618160}"/>
          </ac:picMkLst>
        </pc:picChg>
      </pc:sldChg>
      <pc:sldChg chg="modSp mod modNotesTx">
        <pc:chgData name="Laura Mendes" userId="0115b15547ada1d5" providerId="LiveId" clId="{33A7724E-A958-4191-A1E3-40AF6B8908C5}" dt="2023-01-10T10:22:59.597" v="2876" actId="20577"/>
        <pc:sldMkLst>
          <pc:docMk/>
          <pc:sldMk cId="738062125" sldId="373"/>
        </pc:sldMkLst>
        <pc:spChg chg="mod">
          <ac:chgData name="Laura Mendes" userId="0115b15547ada1d5" providerId="LiveId" clId="{33A7724E-A958-4191-A1E3-40AF6B8908C5}" dt="2023-01-09T21:19:38.002" v="1721" actId="1076"/>
          <ac:spMkLst>
            <pc:docMk/>
            <pc:sldMk cId="738062125" sldId="373"/>
            <ac:spMk id="31" creationId="{6C9BB00E-7C90-DBD1-278F-56D5B75DDB89}"/>
          </ac:spMkLst>
        </pc:spChg>
        <pc:picChg chg="mod ord">
          <ac:chgData name="Laura Mendes" userId="0115b15547ada1d5" providerId="LiveId" clId="{33A7724E-A958-4191-A1E3-40AF6B8908C5}" dt="2023-01-09T21:19:19.648" v="1716" actId="1076"/>
          <ac:picMkLst>
            <pc:docMk/>
            <pc:sldMk cId="738062125" sldId="373"/>
            <ac:picMk id="8" creationId="{F40C5801-1235-3C1F-A93E-33112003BF05}"/>
          </ac:picMkLst>
        </pc:picChg>
      </pc:sldChg>
      <pc:sldChg chg="addSp delSp modSp mod modNotesTx">
        <pc:chgData name="Laura Mendes" userId="0115b15547ada1d5" providerId="LiveId" clId="{33A7724E-A958-4191-A1E3-40AF6B8908C5}" dt="2023-01-10T10:23:12.814" v="2887" actId="20577"/>
        <pc:sldMkLst>
          <pc:docMk/>
          <pc:sldMk cId="3738501035" sldId="374"/>
        </pc:sldMkLst>
        <pc:spChg chg="add mod">
          <ac:chgData name="Laura Mendes" userId="0115b15547ada1d5" providerId="LiveId" clId="{33A7724E-A958-4191-A1E3-40AF6B8908C5}" dt="2023-01-09T21:19:46.423" v="1730" actId="20577"/>
          <ac:spMkLst>
            <pc:docMk/>
            <pc:sldMk cId="3738501035" sldId="374"/>
            <ac:spMk id="3" creationId="{2FD9FF84-5923-EF01-C6BF-DEA173D66734}"/>
          </ac:spMkLst>
        </pc:spChg>
        <pc:spChg chg="del">
          <ac:chgData name="Laura Mendes" userId="0115b15547ada1d5" providerId="LiveId" clId="{33A7724E-A958-4191-A1E3-40AF6B8908C5}" dt="2023-01-09T21:19:49.397" v="1731" actId="478"/>
          <ac:spMkLst>
            <pc:docMk/>
            <pc:sldMk cId="3738501035" sldId="374"/>
            <ac:spMk id="31" creationId="{6C9BB00E-7C90-DBD1-278F-56D5B75DDB89}"/>
          </ac:spMkLst>
        </pc:spChg>
      </pc:sldChg>
      <pc:sldChg chg="addSp delSp modSp mod ord modNotesTx">
        <pc:chgData name="Laura Mendes" userId="0115b15547ada1d5" providerId="LiveId" clId="{33A7724E-A958-4191-A1E3-40AF6B8908C5}" dt="2023-01-10T10:23:17.882" v="2897" actId="20577"/>
        <pc:sldMkLst>
          <pc:docMk/>
          <pc:sldMk cId="524275228" sldId="375"/>
        </pc:sldMkLst>
        <pc:spChg chg="add mod">
          <ac:chgData name="Laura Mendes" userId="0115b15547ada1d5" providerId="LiveId" clId="{33A7724E-A958-4191-A1E3-40AF6B8908C5}" dt="2023-01-09T21:19:55.553" v="1738" actId="20577"/>
          <ac:spMkLst>
            <pc:docMk/>
            <pc:sldMk cId="524275228" sldId="375"/>
            <ac:spMk id="3" creationId="{7B5AEA1C-DD03-A071-EE6E-2749893E118C}"/>
          </ac:spMkLst>
        </pc:spChg>
        <pc:spChg chg="del">
          <ac:chgData name="Laura Mendes" userId="0115b15547ada1d5" providerId="LiveId" clId="{33A7724E-A958-4191-A1E3-40AF6B8908C5}" dt="2023-01-09T21:19:57.856" v="1739" actId="478"/>
          <ac:spMkLst>
            <pc:docMk/>
            <pc:sldMk cId="524275228" sldId="375"/>
            <ac:spMk id="31" creationId="{6C9BB00E-7C90-DBD1-278F-56D5B75DDB89}"/>
          </ac:spMkLst>
        </pc:spChg>
      </pc:sldChg>
      <pc:sldChg chg="addSp delSp modSp mod ord modNotesTx">
        <pc:chgData name="Laura Mendes" userId="0115b15547ada1d5" providerId="LiveId" clId="{33A7724E-A958-4191-A1E3-40AF6B8908C5}" dt="2023-01-10T08:06:59.951" v="1907" actId="478"/>
        <pc:sldMkLst>
          <pc:docMk/>
          <pc:sldMk cId="3966473097" sldId="376"/>
        </pc:sldMkLst>
        <pc:spChg chg="mod">
          <ac:chgData name="Laura Mendes" userId="0115b15547ada1d5" providerId="LiveId" clId="{33A7724E-A958-4191-A1E3-40AF6B8908C5}" dt="2023-01-09T21:27:03.233" v="1868" actId="1076"/>
          <ac:spMkLst>
            <pc:docMk/>
            <pc:sldMk cId="3966473097" sldId="376"/>
            <ac:spMk id="6" creationId="{3103A31B-2236-68A1-6993-F52C49371166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7" creationId="{B7608FFF-5995-83C0-CD10-8DC178874F7B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8" creationId="{55796EE8-4A45-5D37-B6C1-966FF5BE9CF2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9" creationId="{3E945CDA-5862-DFF8-B92B-FB5EE4A01408}"/>
          </ac:spMkLst>
        </pc:spChg>
        <pc:spChg chg="del mod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10" creationId="{A96611B2-57D5-70D8-76BD-D8053591E003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11" creationId="{FAE8F878-C88C-2BC1-955D-F76777F5BBA5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12" creationId="{813B211B-1E50-C29F-5428-3CB4107D8E04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13" creationId="{6D3EB36F-8CE7-3E94-749B-622A10CFC605}"/>
          </ac:spMkLst>
        </pc:spChg>
        <pc:spChg chg="del">
          <ac:chgData name="Laura Mendes" userId="0115b15547ada1d5" providerId="LiveId" clId="{33A7724E-A958-4191-A1E3-40AF6B8908C5}" dt="2023-01-10T08:05:36.543" v="1883" actId="478"/>
          <ac:spMkLst>
            <pc:docMk/>
            <pc:sldMk cId="3966473097" sldId="376"/>
            <ac:spMk id="14" creationId="{AEAD2B91-12AA-B42A-D608-C68DEBEA4FF9}"/>
          </ac:spMkLst>
        </pc:spChg>
        <pc:spChg chg="add del">
          <ac:chgData name="Laura Mendes" userId="0115b15547ada1d5" providerId="LiveId" clId="{33A7724E-A958-4191-A1E3-40AF6B8908C5}" dt="2023-01-10T08:06:59.951" v="1907" actId="478"/>
          <ac:spMkLst>
            <pc:docMk/>
            <pc:sldMk cId="3966473097" sldId="376"/>
            <ac:spMk id="16" creationId="{DC6CFBCB-C1C5-E124-0FF8-4BAF67F1A247}"/>
          </ac:spMkLst>
        </pc:spChg>
        <pc:spChg chg="mod">
          <ac:chgData name="Laura Mendes" userId="0115b15547ada1d5" providerId="LiveId" clId="{33A7724E-A958-4191-A1E3-40AF6B8908C5}" dt="2023-01-10T08:05:49.803" v="1887" actId="1076"/>
          <ac:spMkLst>
            <pc:docMk/>
            <pc:sldMk cId="3966473097" sldId="376"/>
            <ac:spMk id="31" creationId="{6C9BB00E-7C90-DBD1-278F-56D5B75DDB89}"/>
          </ac:spMkLst>
        </pc:spChg>
        <pc:graphicFrameChg chg="add del mod">
          <ac:chgData name="Laura Mendes" userId="0115b15547ada1d5" providerId="LiveId" clId="{33A7724E-A958-4191-A1E3-40AF6B8908C5}" dt="2023-01-10T08:06:45.366" v="1905" actId="207"/>
          <ac:graphicFrameMkLst>
            <pc:docMk/>
            <pc:sldMk cId="3966473097" sldId="376"/>
            <ac:graphicFrameMk id="15" creationId="{A661B4D0-8975-00B2-4336-7F397FD4E94C}"/>
          </ac:graphicFrameMkLst>
        </pc:graphicFrameChg>
        <pc:picChg chg="del mod">
          <ac:chgData name="Laura Mendes" userId="0115b15547ada1d5" providerId="LiveId" clId="{33A7724E-A958-4191-A1E3-40AF6B8908C5}" dt="2023-01-10T08:05:25.983" v="1879" actId="478"/>
          <ac:picMkLst>
            <pc:docMk/>
            <pc:sldMk cId="3966473097" sldId="376"/>
            <ac:picMk id="4" creationId="{4789554D-5315-65C1-D1D6-6260EDF38E67}"/>
          </ac:picMkLst>
        </pc:picChg>
      </pc:sldChg>
      <pc:sldChg chg="delSp modSp add mod">
        <pc:chgData name="Laura Mendes" userId="0115b15547ada1d5" providerId="LiveId" clId="{33A7724E-A958-4191-A1E3-40AF6B8908C5}" dt="2023-01-09T20:32:48.466" v="1084" actId="478"/>
        <pc:sldMkLst>
          <pc:docMk/>
          <pc:sldMk cId="513169906" sldId="377"/>
        </pc:sldMkLst>
        <pc:spChg chg="del">
          <ac:chgData name="Laura Mendes" userId="0115b15547ada1d5" providerId="LiveId" clId="{33A7724E-A958-4191-A1E3-40AF6B8908C5}" dt="2023-01-09T20:32:48.466" v="1084" actId="478"/>
          <ac:spMkLst>
            <pc:docMk/>
            <pc:sldMk cId="513169906" sldId="377"/>
            <ac:spMk id="6" creationId="{7DE98D94-9FB6-45A3-A468-7CEF87A54B38}"/>
          </ac:spMkLst>
        </pc:spChg>
        <pc:spChg chg="del">
          <ac:chgData name="Laura Mendes" userId="0115b15547ada1d5" providerId="LiveId" clId="{33A7724E-A958-4191-A1E3-40AF6B8908C5}" dt="2023-01-09T20:32:48.466" v="1084" actId="478"/>
          <ac:spMkLst>
            <pc:docMk/>
            <pc:sldMk cId="513169906" sldId="377"/>
            <ac:spMk id="7" creationId="{578EF070-9114-8E0B-C932-8BE674261543}"/>
          </ac:spMkLst>
        </pc:spChg>
        <pc:spChg chg="del">
          <ac:chgData name="Laura Mendes" userId="0115b15547ada1d5" providerId="LiveId" clId="{33A7724E-A958-4191-A1E3-40AF6B8908C5}" dt="2023-01-09T20:32:48.466" v="1084" actId="478"/>
          <ac:spMkLst>
            <pc:docMk/>
            <pc:sldMk cId="513169906" sldId="377"/>
            <ac:spMk id="13" creationId="{A1B01B13-553B-9AE0-AEB2-28B7F0060BA3}"/>
          </ac:spMkLst>
        </pc:spChg>
        <pc:spChg chg="del">
          <ac:chgData name="Laura Mendes" userId="0115b15547ada1d5" providerId="LiveId" clId="{33A7724E-A958-4191-A1E3-40AF6B8908C5}" dt="2023-01-09T20:32:48.466" v="1084" actId="478"/>
          <ac:spMkLst>
            <pc:docMk/>
            <pc:sldMk cId="513169906" sldId="377"/>
            <ac:spMk id="16" creationId="{DEEC31F9-AD61-6224-197F-1EB9FEFCCCB4}"/>
          </ac:spMkLst>
        </pc:spChg>
        <pc:spChg chg="del">
          <ac:chgData name="Laura Mendes" userId="0115b15547ada1d5" providerId="LiveId" clId="{33A7724E-A958-4191-A1E3-40AF6B8908C5}" dt="2023-01-09T20:32:48.466" v="1084" actId="478"/>
          <ac:spMkLst>
            <pc:docMk/>
            <pc:sldMk cId="513169906" sldId="377"/>
            <ac:spMk id="18" creationId="{39961D0F-E027-D8D7-8AAD-526E8EEA114B}"/>
          </ac:spMkLst>
        </pc:spChg>
        <pc:spChg chg="mod">
          <ac:chgData name="Laura Mendes" userId="0115b15547ada1d5" providerId="LiveId" clId="{33A7724E-A958-4191-A1E3-40AF6B8908C5}" dt="2023-01-09T20:32:41.717" v="1082" actId="207"/>
          <ac:spMkLst>
            <pc:docMk/>
            <pc:sldMk cId="513169906" sldId="377"/>
            <ac:spMk id="33" creationId="{933F5887-DE76-2ACB-873B-66B205E524D3}"/>
          </ac:spMkLst>
        </pc:spChg>
        <pc:spChg chg="mod">
          <ac:chgData name="Laura Mendes" userId="0115b15547ada1d5" providerId="LiveId" clId="{33A7724E-A958-4191-A1E3-40AF6B8908C5}" dt="2023-01-09T20:32:38.879" v="1081" actId="207"/>
          <ac:spMkLst>
            <pc:docMk/>
            <pc:sldMk cId="513169906" sldId="377"/>
            <ac:spMk id="36" creationId="{68EEB9BB-1FAD-38BA-DCC9-A8232AEBDE8F}"/>
          </ac:spMkLst>
        </pc:spChg>
        <pc:spChg chg="mod">
          <ac:chgData name="Laura Mendes" userId="0115b15547ada1d5" providerId="LiveId" clId="{33A7724E-A958-4191-A1E3-40AF6B8908C5}" dt="2023-01-09T20:32:43.610" v="1083" actId="207"/>
          <ac:spMkLst>
            <pc:docMk/>
            <pc:sldMk cId="513169906" sldId="377"/>
            <ac:spMk id="37" creationId="{8819F67C-4BBC-D09A-7339-D3FF4EF83E21}"/>
          </ac:spMkLst>
        </pc:spChg>
        <pc:spChg chg="mod">
          <ac:chgData name="Laura Mendes" userId="0115b15547ada1d5" providerId="LiveId" clId="{33A7724E-A958-4191-A1E3-40AF6B8908C5}" dt="2023-01-09T20:32:38.879" v="1081" actId="207"/>
          <ac:spMkLst>
            <pc:docMk/>
            <pc:sldMk cId="513169906" sldId="377"/>
            <ac:spMk id="42" creationId="{0C0D01D5-EA4F-3438-8D75-3DC2474DAC9F}"/>
          </ac:spMkLst>
        </pc:spChg>
        <pc:spChg chg="mod">
          <ac:chgData name="Laura Mendes" userId="0115b15547ada1d5" providerId="LiveId" clId="{33A7724E-A958-4191-A1E3-40AF6B8908C5}" dt="2023-01-09T20:32:38.879" v="1081" actId="207"/>
          <ac:spMkLst>
            <pc:docMk/>
            <pc:sldMk cId="513169906" sldId="377"/>
            <ac:spMk id="43" creationId="{F407838D-A4A7-F30F-346E-710C0707D17A}"/>
          </ac:spMkLst>
        </pc:spChg>
      </pc:sldChg>
      <pc:sldChg chg="addSp delSp modSp add mod modAnim">
        <pc:chgData name="Laura Mendes" userId="0115b15547ada1d5" providerId="LiveId" clId="{33A7724E-A958-4191-A1E3-40AF6B8908C5}" dt="2023-01-09T20:34:41.543" v="1120"/>
        <pc:sldMkLst>
          <pc:docMk/>
          <pc:sldMk cId="3850445956" sldId="378"/>
        </pc:sldMkLst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4" creationId="{E358888E-416B-C84E-9B92-889C8C297319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6" creationId="{7DE98D94-9FB6-45A3-A468-7CEF87A54B38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7" creationId="{578EF070-9114-8E0B-C932-8BE674261543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10" creationId="{6F2F24FE-986C-62FB-227E-485141DAB5CB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13" creationId="{A1B01B13-553B-9AE0-AEB2-28B7F0060BA3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16" creationId="{DEEC31F9-AD61-6224-197F-1EB9FEFCCCB4}"/>
          </ac:spMkLst>
        </pc:spChg>
        <pc:spChg chg="del">
          <ac:chgData name="Laura Mendes" userId="0115b15547ada1d5" providerId="LiveId" clId="{33A7724E-A958-4191-A1E3-40AF6B8908C5}" dt="2023-01-09T20:33:21.292" v="1087" actId="478"/>
          <ac:spMkLst>
            <pc:docMk/>
            <pc:sldMk cId="3850445956" sldId="378"/>
            <ac:spMk id="19" creationId="{A95175BC-8705-2AA8-4384-05BC1477C569}"/>
          </ac:spMkLst>
        </pc:spChg>
        <pc:spChg chg="mod">
          <ac:chgData name="Laura Mendes" userId="0115b15547ada1d5" providerId="LiveId" clId="{33A7724E-A958-4191-A1E3-40AF6B8908C5}" dt="2023-01-09T20:33:13.412" v="1086" actId="207"/>
          <ac:spMkLst>
            <pc:docMk/>
            <pc:sldMk cId="3850445956" sldId="378"/>
            <ac:spMk id="20" creationId="{FA539953-5A39-11E1-086C-E20443C60528}"/>
          </ac:spMkLst>
        </pc:spChg>
        <pc:spChg chg="add mod">
          <ac:chgData name="Laura Mendes" userId="0115b15547ada1d5" providerId="LiveId" clId="{33A7724E-A958-4191-A1E3-40AF6B8908C5}" dt="2023-01-09T20:33:42.421" v="1091" actId="14100"/>
          <ac:spMkLst>
            <pc:docMk/>
            <pc:sldMk cId="3850445956" sldId="378"/>
            <ac:spMk id="22" creationId="{2DABF70D-324E-40C5-5E1C-2E299CE13C55}"/>
          </ac:spMkLst>
        </pc:spChg>
        <pc:spChg chg="add mod">
          <ac:chgData name="Laura Mendes" userId="0115b15547ada1d5" providerId="LiveId" clId="{33A7724E-A958-4191-A1E3-40AF6B8908C5}" dt="2023-01-09T20:33:53.415" v="1095" actId="20577"/>
          <ac:spMkLst>
            <pc:docMk/>
            <pc:sldMk cId="3850445956" sldId="378"/>
            <ac:spMk id="23" creationId="{22828200-94C5-FCFA-1EEB-A344507B6209}"/>
          </ac:spMkLst>
        </pc:spChg>
        <pc:spChg chg="add mod">
          <ac:chgData name="Laura Mendes" userId="0115b15547ada1d5" providerId="LiveId" clId="{33A7724E-A958-4191-A1E3-40AF6B8908C5}" dt="2023-01-09T20:34:27.098" v="1117" actId="20577"/>
          <ac:spMkLst>
            <pc:docMk/>
            <pc:sldMk cId="3850445956" sldId="378"/>
            <ac:spMk id="24" creationId="{6C2DE5FA-0A02-6982-4679-54803C509B26}"/>
          </ac:spMkLst>
        </pc:spChg>
        <pc:spChg chg="mod">
          <ac:chgData name="Laura Mendes" userId="0115b15547ada1d5" providerId="LiveId" clId="{33A7724E-A958-4191-A1E3-40AF6B8908C5}" dt="2023-01-09T20:33:13.412" v="1086" actId="207"/>
          <ac:spMkLst>
            <pc:docMk/>
            <pc:sldMk cId="3850445956" sldId="378"/>
            <ac:spMk id="36" creationId="{68EEB9BB-1FAD-38BA-DCC9-A8232AEBDE8F}"/>
          </ac:spMkLst>
        </pc:spChg>
        <pc:spChg chg="mod">
          <ac:chgData name="Laura Mendes" userId="0115b15547ada1d5" providerId="LiveId" clId="{33A7724E-A958-4191-A1E3-40AF6B8908C5}" dt="2023-01-09T20:33:13.412" v="1086" actId="207"/>
          <ac:spMkLst>
            <pc:docMk/>
            <pc:sldMk cId="3850445956" sldId="378"/>
            <ac:spMk id="37" creationId="{8819F67C-4BBC-D09A-7339-D3FF4EF83E21}"/>
          </ac:spMkLst>
        </pc:spChg>
        <pc:spChg chg="mod">
          <ac:chgData name="Laura Mendes" userId="0115b15547ada1d5" providerId="LiveId" clId="{33A7724E-A958-4191-A1E3-40AF6B8908C5}" dt="2023-01-09T20:33:13.412" v="1086" actId="207"/>
          <ac:spMkLst>
            <pc:docMk/>
            <pc:sldMk cId="3850445956" sldId="378"/>
            <ac:spMk id="42" creationId="{0C0D01D5-EA4F-3438-8D75-3DC2474DAC9F}"/>
          </ac:spMkLst>
        </pc:spChg>
        <pc:spChg chg="mod">
          <ac:chgData name="Laura Mendes" userId="0115b15547ada1d5" providerId="LiveId" clId="{33A7724E-A958-4191-A1E3-40AF6B8908C5}" dt="2023-01-09T20:33:13.412" v="1086" actId="207"/>
          <ac:spMkLst>
            <pc:docMk/>
            <pc:sldMk cId="3850445956" sldId="378"/>
            <ac:spMk id="43" creationId="{F407838D-A4A7-F30F-346E-710C0707D17A}"/>
          </ac:spMkLst>
        </pc:spChg>
      </pc:sldChg>
      <pc:sldChg chg="addSp delSp modSp add mod modAnim">
        <pc:chgData name="Laura Mendes" userId="0115b15547ada1d5" providerId="LiveId" clId="{33A7724E-A958-4191-A1E3-40AF6B8908C5}" dt="2023-01-10T10:22:14.800" v="2864" actId="20577"/>
        <pc:sldMkLst>
          <pc:docMk/>
          <pc:sldMk cId="902829459" sldId="379"/>
        </pc:sldMkLst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4" creationId="{E358888E-416B-C84E-9B92-889C8C297319}"/>
          </ac:spMkLst>
        </pc:spChg>
        <pc:spChg chg="mod">
          <ac:chgData name="Laura Mendes" userId="0115b15547ada1d5" providerId="LiveId" clId="{33A7724E-A958-4191-A1E3-40AF6B8908C5}" dt="2023-01-09T20:36:55.888" v="1181" actId="1076"/>
          <ac:spMkLst>
            <pc:docMk/>
            <pc:sldMk cId="902829459" sldId="379"/>
            <ac:spMk id="6" creationId="{7DE98D94-9FB6-45A3-A468-7CEF87A54B38}"/>
          </ac:spMkLst>
        </pc:spChg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7" creationId="{578EF070-9114-8E0B-C932-8BE674261543}"/>
          </ac:spMkLst>
        </pc:spChg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10" creationId="{6F2F24FE-986C-62FB-227E-485141DAB5CB}"/>
          </ac:spMkLst>
        </pc:spChg>
        <pc:spChg chg="mod">
          <ac:chgData name="Laura Mendes" userId="0115b15547ada1d5" providerId="LiveId" clId="{33A7724E-A958-4191-A1E3-40AF6B8908C5}" dt="2023-01-09T20:36:55.888" v="1181" actId="1076"/>
          <ac:spMkLst>
            <pc:docMk/>
            <pc:sldMk cId="902829459" sldId="379"/>
            <ac:spMk id="13" creationId="{A1B01B13-553B-9AE0-AEB2-28B7F0060BA3}"/>
          </ac:spMkLst>
        </pc:spChg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16" creationId="{DEEC31F9-AD61-6224-197F-1EB9FEFCCCB4}"/>
          </ac:spMkLst>
        </pc:spChg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18" creationId="{39961D0F-E027-D8D7-8AAD-526E8EEA114B}"/>
          </ac:spMkLst>
        </pc:spChg>
        <pc:spChg chg="del">
          <ac:chgData name="Laura Mendes" userId="0115b15547ada1d5" providerId="LiveId" clId="{33A7724E-A958-4191-A1E3-40AF6B8908C5}" dt="2023-01-09T20:35:14.843" v="1123" actId="478"/>
          <ac:spMkLst>
            <pc:docMk/>
            <pc:sldMk cId="902829459" sldId="379"/>
            <ac:spMk id="19" creationId="{A95175BC-8705-2AA8-4384-05BC1477C569}"/>
          </ac:spMkLst>
        </pc:spChg>
        <pc:spChg chg="mod">
          <ac:chgData name="Laura Mendes" userId="0115b15547ada1d5" providerId="LiveId" clId="{33A7724E-A958-4191-A1E3-40AF6B8908C5}" dt="2023-01-09T20:35:06.604" v="1122" actId="207"/>
          <ac:spMkLst>
            <pc:docMk/>
            <pc:sldMk cId="902829459" sldId="379"/>
            <ac:spMk id="20" creationId="{FA539953-5A39-11E1-086C-E20443C60528}"/>
          </ac:spMkLst>
        </pc:spChg>
        <pc:spChg chg="add mod">
          <ac:chgData name="Laura Mendes" userId="0115b15547ada1d5" providerId="LiveId" clId="{33A7724E-A958-4191-A1E3-40AF6B8908C5}" dt="2023-01-09T20:37:49.894" v="1189" actId="1076"/>
          <ac:spMkLst>
            <pc:docMk/>
            <pc:sldMk cId="902829459" sldId="379"/>
            <ac:spMk id="22" creationId="{636A01C4-01B9-A69D-6002-7FBD70A2F913}"/>
          </ac:spMkLst>
        </pc:spChg>
        <pc:spChg chg="add mod">
          <ac:chgData name="Laura Mendes" userId="0115b15547ada1d5" providerId="LiveId" clId="{33A7724E-A958-4191-A1E3-40AF6B8908C5}" dt="2023-01-10T10:22:14.800" v="2864" actId="20577"/>
          <ac:spMkLst>
            <pc:docMk/>
            <pc:sldMk cId="902829459" sldId="379"/>
            <ac:spMk id="23" creationId="{2C8C0750-C916-CE5C-6A31-619D259CB5C1}"/>
          </ac:spMkLst>
        </pc:spChg>
        <pc:spChg chg="add mod">
          <ac:chgData name="Laura Mendes" userId="0115b15547ada1d5" providerId="LiveId" clId="{33A7724E-A958-4191-A1E3-40AF6B8908C5}" dt="2023-01-09T20:37:49.894" v="1189" actId="1076"/>
          <ac:spMkLst>
            <pc:docMk/>
            <pc:sldMk cId="902829459" sldId="379"/>
            <ac:spMk id="24" creationId="{64F06342-99E7-3135-C255-DD6FB97AB065}"/>
          </ac:spMkLst>
        </pc:spChg>
        <pc:spChg chg="add mod">
          <ac:chgData name="Laura Mendes" userId="0115b15547ada1d5" providerId="LiveId" clId="{33A7724E-A958-4191-A1E3-40AF6B8908C5}" dt="2023-01-09T20:37:38.388" v="1187" actId="1076"/>
          <ac:spMkLst>
            <pc:docMk/>
            <pc:sldMk cId="902829459" sldId="379"/>
            <ac:spMk id="32" creationId="{DA8F7550-6A33-0B73-1C21-AAA6FDC0B094}"/>
          </ac:spMkLst>
        </pc:spChg>
        <pc:spChg chg="mod">
          <ac:chgData name="Laura Mendes" userId="0115b15547ada1d5" providerId="LiveId" clId="{33A7724E-A958-4191-A1E3-40AF6B8908C5}" dt="2023-01-09T20:35:06.604" v="1122" actId="207"/>
          <ac:spMkLst>
            <pc:docMk/>
            <pc:sldMk cId="902829459" sldId="379"/>
            <ac:spMk id="33" creationId="{933F5887-DE76-2ACB-873B-66B205E524D3}"/>
          </ac:spMkLst>
        </pc:spChg>
        <pc:spChg chg="mod">
          <ac:chgData name="Laura Mendes" userId="0115b15547ada1d5" providerId="LiveId" clId="{33A7724E-A958-4191-A1E3-40AF6B8908C5}" dt="2023-01-09T20:35:06.604" v="1122" actId="207"/>
          <ac:spMkLst>
            <pc:docMk/>
            <pc:sldMk cId="902829459" sldId="379"/>
            <ac:spMk id="36" creationId="{68EEB9BB-1FAD-38BA-DCC9-A8232AEBDE8F}"/>
          </ac:spMkLst>
        </pc:spChg>
        <pc:spChg chg="add mod">
          <ac:chgData name="Laura Mendes" userId="0115b15547ada1d5" providerId="LiveId" clId="{33A7724E-A958-4191-A1E3-40AF6B8908C5}" dt="2023-01-09T20:38:33.620" v="1220" actId="1076"/>
          <ac:spMkLst>
            <pc:docMk/>
            <pc:sldMk cId="902829459" sldId="379"/>
            <ac:spMk id="41" creationId="{130523F2-1F55-0754-4878-7792798E1143}"/>
          </ac:spMkLst>
        </pc:spChg>
        <pc:spChg chg="mod">
          <ac:chgData name="Laura Mendes" userId="0115b15547ada1d5" providerId="LiveId" clId="{33A7724E-A958-4191-A1E3-40AF6B8908C5}" dt="2023-01-09T20:35:06.604" v="1122" actId="207"/>
          <ac:spMkLst>
            <pc:docMk/>
            <pc:sldMk cId="902829459" sldId="379"/>
            <ac:spMk id="42" creationId="{0C0D01D5-EA4F-3438-8D75-3DC2474DAC9F}"/>
          </ac:spMkLst>
        </pc:spChg>
        <pc:spChg chg="mod">
          <ac:chgData name="Laura Mendes" userId="0115b15547ada1d5" providerId="LiveId" clId="{33A7724E-A958-4191-A1E3-40AF6B8908C5}" dt="2023-01-09T20:35:06.604" v="1122" actId="207"/>
          <ac:spMkLst>
            <pc:docMk/>
            <pc:sldMk cId="902829459" sldId="379"/>
            <ac:spMk id="43" creationId="{F407838D-A4A7-F30F-346E-710C0707D17A}"/>
          </ac:spMkLst>
        </pc:spChg>
      </pc:sldChg>
      <pc:sldChg chg="addSp delSp modSp add mod setBg delDesignElem modNotesTx">
        <pc:chgData name="Laura Mendes" userId="0115b15547ada1d5" providerId="LiveId" clId="{33A7724E-A958-4191-A1E3-40AF6B8908C5}" dt="2023-01-10T10:19:20.914" v="2819" actId="20577"/>
        <pc:sldMkLst>
          <pc:docMk/>
          <pc:sldMk cId="776399585" sldId="380"/>
        </pc:sldMkLst>
        <pc:spChg chg="mod">
          <ac:chgData name="Laura Mendes" userId="0115b15547ada1d5" providerId="LiveId" clId="{33A7724E-A958-4191-A1E3-40AF6B8908C5}" dt="2023-01-09T21:12:34.694" v="1231" actId="20577"/>
          <ac:spMkLst>
            <pc:docMk/>
            <pc:sldMk cId="776399585" sldId="380"/>
            <ac:spMk id="2" creationId="{8CD8D8C9-A73E-1871-0E08-669240D7B96F}"/>
          </ac:spMkLst>
        </pc:spChg>
        <pc:spChg chg="ord">
          <ac:chgData name="Laura Mendes" userId="0115b15547ada1d5" providerId="LiveId" clId="{33A7724E-A958-4191-A1E3-40AF6B8908C5}" dt="2023-01-09T21:14:55.100" v="1476" actId="26606"/>
          <ac:spMkLst>
            <pc:docMk/>
            <pc:sldMk cId="776399585" sldId="380"/>
            <ac:spMk id="70" creationId="{BE0CB503-89B9-3DC5-3111-FEECE68F3AEF}"/>
          </ac:spMkLst>
        </pc:spChg>
        <pc:spChg chg="add">
          <ac:chgData name="Laura Mendes" userId="0115b15547ada1d5" providerId="LiveId" clId="{33A7724E-A958-4191-A1E3-40AF6B8908C5}" dt="2023-01-09T21:14:55.100" v="1476" actId="26606"/>
          <ac:spMkLst>
            <pc:docMk/>
            <pc:sldMk cId="776399585" sldId="380"/>
            <ac:spMk id="75" creationId="{3E443FD7-A66B-4AA0-872D-B088B9BC5F17}"/>
          </ac:spMkLst>
        </pc:spChg>
        <pc:spChg chg="add">
          <ac:chgData name="Laura Mendes" userId="0115b15547ada1d5" providerId="LiveId" clId="{33A7724E-A958-4191-A1E3-40AF6B8908C5}" dt="2023-01-09T21:14:55.100" v="1476" actId="26606"/>
          <ac:spMkLst>
            <pc:docMk/>
            <pc:sldMk cId="776399585" sldId="380"/>
            <ac:spMk id="77" creationId="{C04BE0EF-3561-49B4-9A29-F283168A91C7}"/>
          </ac:spMkLst>
        </pc:spChg>
        <pc:spChg chg="del">
          <ac:chgData name="Laura Mendes" userId="0115b15547ada1d5" providerId="LiveId" clId="{33A7724E-A958-4191-A1E3-40AF6B8908C5}" dt="2023-01-09T21:12:27.406" v="1224"/>
          <ac:spMkLst>
            <pc:docMk/>
            <pc:sldMk cId="776399585" sldId="380"/>
            <ac:spMk id="92" creationId="{3E443FD7-A66B-4AA0-872D-B088B9BC5F17}"/>
          </ac:spMkLst>
        </pc:spChg>
        <pc:spChg chg="del">
          <ac:chgData name="Laura Mendes" userId="0115b15547ada1d5" providerId="LiveId" clId="{33A7724E-A958-4191-A1E3-40AF6B8908C5}" dt="2023-01-09T21:12:27.406" v="1224"/>
          <ac:spMkLst>
            <pc:docMk/>
            <pc:sldMk cId="776399585" sldId="380"/>
            <ac:spMk id="94" creationId="{C04BE0EF-3561-49B4-9A29-F283168A91C7}"/>
          </ac:spMkLst>
        </pc:spChg>
        <pc:picChg chg="add mod">
          <ac:chgData name="Laura Mendes" userId="0115b15547ada1d5" providerId="LiveId" clId="{33A7724E-A958-4191-A1E3-40AF6B8908C5}" dt="2023-01-09T21:14:55.100" v="1476" actId="26606"/>
          <ac:picMkLst>
            <pc:docMk/>
            <pc:sldMk cId="776399585" sldId="380"/>
            <ac:picMk id="4" creationId="{209768A6-4E26-52D1-631C-23C991D3EA77}"/>
          </ac:picMkLst>
        </pc:picChg>
        <pc:picChg chg="del">
          <ac:chgData name="Laura Mendes" userId="0115b15547ada1d5" providerId="LiveId" clId="{33A7724E-A958-4191-A1E3-40AF6B8908C5}" dt="2023-01-09T21:14:20.309" v="1473" actId="478"/>
          <ac:picMkLst>
            <pc:docMk/>
            <pc:sldMk cId="776399585" sldId="380"/>
            <ac:picMk id="5" creationId="{22FAA53C-EE4A-BF17-543B-599E10178679}"/>
          </ac:picMkLst>
        </pc:picChg>
      </pc:sldChg>
      <pc:sldChg chg="addSp modSp add del mod">
        <pc:chgData name="Laura Mendes" userId="0115b15547ada1d5" providerId="LiveId" clId="{33A7724E-A958-4191-A1E3-40AF6B8908C5}" dt="2023-01-09T21:21:51.080" v="1755" actId="47"/>
        <pc:sldMkLst>
          <pc:docMk/>
          <pc:sldMk cId="1929941726" sldId="381"/>
        </pc:sldMkLst>
        <pc:picChg chg="add mod modCrop">
          <ac:chgData name="Laura Mendes" userId="0115b15547ada1d5" providerId="LiveId" clId="{33A7724E-A958-4191-A1E3-40AF6B8908C5}" dt="2023-01-09T21:21:32.931" v="1749" actId="1076"/>
          <ac:picMkLst>
            <pc:docMk/>
            <pc:sldMk cId="1929941726" sldId="381"/>
            <ac:picMk id="3" creationId="{55E5F91C-4D98-B5B6-1CE3-542D242DCD8E}"/>
          </ac:picMkLst>
        </pc:picChg>
        <pc:picChg chg="mod modCrop">
          <ac:chgData name="Laura Mendes" userId="0115b15547ada1d5" providerId="LiveId" clId="{33A7724E-A958-4191-A1E3-40AF6B8908C5}" dt="2023-01-09T21:21:32.931" v="1749" actId="1076"/>
          <ac:picMkLst>
            <pc:docMk/>
            <pc:sldMk cId="1929941726" sldId="381"/>
            <ac:picMk id="18" creationId="{4D5FA4FC-3A54-BBDD-122E-942772618160}"/>
          </ac:picMkLst>
        </pc:picChg>
      </pc:sldChg>
      <pc:sldChg chg="addSp delSp modSp new mod modNotesTx">
        <pc:chgData name="Laura Mendes" userId="0115b15547ada1d5" providerId="LiveId" clId="{33A7724E-A958-4191-A1E3-40AF6B8908C5}" dt="2023-01-10T09:53:33.660" v="2808" actId="1076"/>
        <pc:sldMkLst>
          <pc:docMk/>
          <pc:sldMk cId="2185890373" sldId="381"/>
        </pc:sldMkLst>
        <pc:spChg chg="del">
          <ac:chgData name="Laura Mendes" userId="0115b15547ada1d5" providerId="LiveId" clId="{33A7724E-A958-4191-A1E3-40AF6B8908C5}" dt="2023-01-10T08:20:15.483" v="1910" actId="478"/>
          <ac:spMkLst>
            <pc:docMk/>
            <pc:sldMk cId="2185890373" sldId="381"/>
            <ac:spMk id="2" creationId="{709D5456-C1B1-4690-9B65-0DFBF97022C8}"/>
          </ac:spMkLst>
        </pc:spChg>
        <pc:spChg chg="del">
          <ac:chgData name="Laura Mendes" userId="0115b15547ada1d5" providerId="LiveId" clId="{33A7724E-A958-4191-A1E3-40AF6B8908C5}" dt="2023-01-10T08:20:15.483" v="1910" actId="478"/>
          <ac:spMkLst>
            <pc:docMk/>
            <pc:sldMk cId="2185890373" sldId="381"/>
            <ac:spMk id="3" creationId="{15248E94-BD6E-5AB6-B8CF-806E8416B19E}"/>
          </ac:spMkLst>
        </pc:spChg>
        <pc:spChg chg="add mod">
          <ac:chgData name="Laura Mendes" userId="0115b15547ada1d5" providerId="LiveId" clId="{33A7724E-A958-4191-A1E3-40AF6B8908C5}" dt="2023-01-10T09:52:57.950" v="2788" actId="1076"/>
          <ac:spMkLst>
            <pc:docMk/>
            <pc:sldMk cId="2185890373" sldId="381"/>
            <ac:spMk id="7" creationId="{82EA9024-0941-CC84-84DD-24C56DB54EB9}"/>
          </ac:spMkLst>
        </pc:spChg>
        <pc:spChg chg="add mod">
          <ac:chgData name="Laura Mendes" userId="0115b15547ada1d5" providerId="LiveId" clId="{33A7724E-A958-4191-A1E3-40AF6B8908C5}" dt="2023-01-10T09:52:57.950" v="2788" actId="1076"/>
          <ac:spMkLst>
            <pc:docMk/>
            <pc:sldMk cId="2185890373" sldId="381"/>
            <ac:spMk id="8" creationId="{AE3D1CA0-5A6C-BA74-20A7-FC1864043C55}"/>
          </ac:spMkLst>
        </pc:spChg>
        <pc:spChg chg="add del mod">
          <ac:chgData name="Laura Mendes" userId="0115b15547ada1d5" providerId="LiveId" clId="{33A7724E-A958-4191-A1E3-40AF6B8908C5}" dt="2023-01-10T09:43:41.658" v="2553" actId="478"/>
          <ac:spMkLst>
            <pc:docMk/>
            <pc:sldMk cId="2185890373" sldId="381"/>
            <ac:spMk id="9" creationId="{3BF05672-71FA-21A8-EB4A-883E027592A0}"/>
          </ac:spMkLst>
        </pc:spChg>
        <pc:spChg chg="add del mod">
          <ac:chgData name="Laura Mendes" userId="0115b15547ada1d5" providerId="LiveId" clId="{33A7724E-A958-4191-A1E3-40AF6B8908C5}" dt="2023-01-10T09:44:02.534" v="2600" actId="478"/>
          <ac:spMkLst>
            <pc:docMk/>
            <pc:sldMk cId="2185890373" sldId="381"/>
            <ac:spMk id="10" creationId="{DC8D6CF7-C70D-7696-E6F0-BE62B67911B6}"/>
          </ac:spMkLst>
        </pc:spChg>
        <pc:spChg chg="add mod">
          <ac:chgData name="Laura Mendes" userId="0115b15547ada1d5" providerId="LiveId" clId="{33A7724E-A958-4191-A1E3-40AF6B8908C5}" dt="2023-01-10T09:52:57.950" v="2788" actId="1076"/>
          <ac:spMkLst>
            <pc:docMk/>
            <pc:sldMk cId="2185890373" sldId="381"/>
            <ac:spMk id="11" creationId="{1D31DE9E-5373-7719-A7A2-2A5C972C830D}"/>
          </ac:spMkLst>
        </pc:spChg>
        <pc:spChg chg="add mod">
          <ac:chgData name="Laura Mendes" userId="0115b15547ada1d5" providerId="LiveId" clId="{33A7724E-A958-4191-A1E3-40AF6B8908C5}" dt="2023-01-10T09:53:02.125" v="2789" actId="1076"/>
          <ac:spMkLst>
            <pc:docMk/>
            <pc:sldMk cId="2185890373" sldId="381"/>
            <ac:spMk id="12" creationId="{F64A3921-284A-C19E-864C-6CB313673AAB}"/>
          </ac:spMkLst>
        </pc:spChg>
        <pc:spChg chg="add mod">
          <ac:chgData name="Laura Mendes" userId="0115b15547ada1d5" providerId="LiveId" clId="{33A7724E-A958-4191-A1E3-40AF6B8908C5}" dt="2023-01-10T09:52:57.950" v="2788" actId="1076"/>
          <ac:spMkLst>
            <pc:docMk/>
            <pc:sldMk cId="2185890373" sldId="381"/>
            <ac:spMk id="13" creationId="{6FDD8AE6-E564-6E11-C688-7662FB3E5EAA}"/>
          </ac:spMkLst>
        </pc:spChg>
        <pc:spChg chg="add mod">
          <ac:chgData name="Laura Mendes" userId="0115b15547ada1d5" providerId="LiveId" clId="{33A7724E-A958-4191-A1E3-40AF6B8908C5}" dt="2023-01-10T09:53:02.125" v="2789" actId="1076"/>
          <ac:spMkLst>
            <pc:docMk/>
            <pc:sldMk cId="2185890373" sldId="381"/>
            <ac:spMk id="16" creationId="{56AA7F7C-B78B-36B3-3F53-1EC8FBAB9360}"/>
          </ac:spMkLst>
        </pc:spChg>
        <pc:spChg chg="add mod">
          <ac:chgData name="Laura Mendes" userId="0115b15547ada1d5" providerId="LiveId" clId="{33A7724E-A958-4191-A1E3-40AF6B8908C5}" dt="2023-01-10T09:53:02.125" v="2789" actId="1076"/>
          <ac:spMkLst>
            <pc:docMk/>
            <pc:sldMk cId="2185890373" sldId="381"/>
            <ac:spMk id="21" creationId="{0687EFE5-2D15-03BF-3258-0568902FC87D}"/>
          </ac:spMkLst>
        </pc:spChg>
        <pc:spChg chg="add mod">
          <ac:chgData name="Laura Mendes" userId="0115b15547ada1d5" providerId="LiveId" clId="{33A7724E-A958-4191-A1E3-40AF6B8908C5}" dt="2023-01-10T09:53:02.125" v="2789" actId="1076"/>
          <ac:spMkLst>
            <pc:docMk/>
            <pc:sldMk cId="2185890373" sldId="381"/>
            <ac:spMk id="24" creationId="{1E345C54-2069-8901-2998-94808DD8D18D}"/>
          </ac:spMkLst>
        </pc:spChg>
        <pc:picChg chg="add mod">
          <ac:chgData name="Laura Mendes" userId="0115b15547ada1d5" providerId="LiveId" clId="{33A7724E-A958-4191-A1E3-40AF6B8908C5}" dt="2023-01-10T09:53:30.255" v="2806" actId="1076"/>
          <ac:picMkLst>
            <pc:docMk/>
            <pc:sldMk cId="2185890373" sldId="381"/>
            <ac:picMk id="3" creationId="{8D54FE79-F322-7930-1CBA-1D61820A606C}"/>
          </ac:picMkLst>
        </pc:picChg>
        <pc:picChg chg="add mod">
          <ac:chgData name="Laura Mendes" userId="0115b15547ada1d5" providerId="LiveId" clId="{33A7724E-A958-4191-A1E3-40AF6B8908C5}" dt="2023-01-10T09:53:33.660" v="2808" actId="1076"/>
          <ac:picMkLst>
            <pc:docMk/>
            <pc:sldMk cId="2185890373" sldId="381"/>
            <ac:picMk id="6" creationId="{8CCCDA97-8C1D-476A-CC1C-702A347DB82F}"/>
          </ac:picMkLst>
        </pc:picChg>
        <pc:picChg chg="add del mod">
          <ac:chgData name="Laura Mendes" userId="0115b15547ada1d5" providerId="LiveId" clId="{33A7724E-A958-4191-A1E3-40AF6B8908C5}" dt="2023-01-10T09:49:49.342" v="2697" actId="478"/>
          <ac:picMkLst>
            <pc:docMk/>
            <pc:sldMk cId="2185890373" sldId="381"/>
            <ac:picMk id="15" creationId="{6213522A-9B9E-F20E-0CB8-B9A5467C2296}"/>
          </ac:picMkLst>
        </pc:picChg>
        <pc:picChg chg="add del mod">
          <ac:chgData name="Laura Mendes" userId="0115b15547ada1d5" providerId="LiveId" clId="{33A7724E-A958-4191-A1E3-40AF6B8908C5}" dt="2023-01-10T09:49:49.342" v="2697" actId="478"/>
          <ac:picMkLst>
            <pc:docMk/>
            <pc:sldMk cId="2185890373" sldId="381"/>
            <ac:picMk id="17" creationId="{98D96272-EB84-FEAA-A804-642CC8C53524}"/>
          </ac:picMkLst>
        </pc:picChg>
        <pc:picChg chg="add mod">
          <ac:chgData name="Laura Mendes" userId="0115b15547ada1d5" providerId="LiveId" clId="{33A7724E-A958-4191-A1E3-40AF6B8908C5}" dt="2023-01-10T09:53:02.125" v="2789" actId="1076"/>
          <ac:picMkLst>
            <pc:docMk/>
            <pc:sldMk cId="2185890373" sldId="381"/>
            <ac:picMk id="19" creationId="{607DE882-EEE1-A75C-9263-297611229811}"/>
          </ac:picMkLst>
        </pc:picChg>
        <pc:picChg chg="add mod">
          <ac:chgData name="Laura Mendes" userId="0115b15547ada1d5" providerId="LiveId" clId="{33A7724E-A958-4191-A1E3-40AF6B8908C5}" dt="2023-01-10T09:52:57.950" v="2788" actId="1076"/>
          <ac:picMkLst>
            <pc:docMk/>
            <pc:sldMk cId="2185890373" sldId="381"/>
            <ac:picMk id="20" creationId="{6601CB97-F4EC-8E9E-8D0A-1228CA631490}"/>
          </ac:picMkLst>
        </pc:picChg>
        <pc:picChg chg="add mod">
          <ac:chgData name="Laura Mendes" userId="0115b15547ada1d5" providerId="LiveId" clId="{33A7724E-A958-4191-A1E3-40AF6B8908C5}" dt="2023-01-10T09:53:02.125" v="2789" actId="1076"/>
          <ac:picMkLst>
            <pc:docMk/>
            <pc:sldMk cId="2185890373" sldId="381"/>
            <ac:picMk id="23" creationId="{FC1A430D-6E14-7DE0-7FA5-8984761AFF34}"/>
          </ac:picMkLst>
        </pc:picChg>
        <pc:picChg chg="add mod">
          <ac:chgData name="Laura Mendes" userId="0115b15547ada1d5" providerId="LiveId" clId="{33A7724E-A958-4191-A1E3-40AF6B8908C5}" dt="2023-01-10T09:53:02.125" v="2789" actId="1076"/>
          <ac:picMkLst>
            <pc:docMk/>
            <pc:sldMk cId="2185890373" sldId="381"/>
            <ac:picMk id="26" creationId="{DCCCCFED-31B3-CF9E-EB22-6C0E0B1BD622}"/>
          </ac:picMkLst>
        </pc:picChg>
      </pc:sldChg>
    </pc:docChg>
  </pc:docChgLst>
  <pc:docChgLst>
    <pc:chgData name="Utilisateur invité" providerId="Windows Live" clId="Web-{C5F01BFA-13EA-43D5-91F7-F4B7B2FDD190}"/>
    <pc:docChg chg="modSld">
      <pc:chgData name="Utilisateur invité" userId="" providerId="Windows Live" clId="Web-{C5F01BFA-13EA-43D5-91F7-F4B7B2FDD190}" dt="2023-01-09T13:49:07.536" v="33" actId="1076"/>
      <pc:docMkLst>
        <pc:docMk/>
      </pc:docMkLst>
      <pc:sldChg chg="addSp modSp addAnim">
        <pc:chgData name="Utilisateur invité" userId="" providerId="Windows Live" clId="Web-{C5F01BFA-13EA-43D5-91F7-F4B7B2FDD190}" dt="2023-01-09T13:49:07.536" v="33" actId="1076"/>
        <pc:sldMkLst>
          <pc:docMk/>
          <pc:sldMk cId="139898150" sldId="340"/>
        </pc:sldMkLst>
        <pc:spChg chg="add mod">
          <ac:chgData name="Utilisateur invité" userId="" providerId="Windows Live" clId="Web-{C5F01BFA-13EA-43D5-91F7-F4B7B2FDD190}" dt="2023-01-09T13:12:08.693" v="1" actId="1076"/>
          <ac:spMkLst>
            <pc:docMk/>
            <pc:sldMk cId="139898150" sldId="340"/>
            <ac:spMk id="4" creationId="{A4474794-BECD-9EB9-E35A-AD70B98169EF}"/>
          </ac:spMkLst>
        </pc:spChg>
        <pc:spChg chg="add mod">
          <ac:chgData name="Utilisateur invité" userId="" providerId="Windows Live" clId="Web-{C5F01BFA-13EA-43D5-91F7-F4B7B2FDD190}" dt="2023-01-09T13:13:57.118" v="29" actId="1076"/>
          <ac:spMkLst>
            <pc:docMk/>
            <pc:sldMk cId="139898150" sldId="340"/>
            <ac:spMk id="10" creationId="{42848C30-3A5D-2BE6-BFF4-A1B366B53AD4}"/>
          </ac:spMkLst>
        </pc:spChg>
        <pc:cxnChg chg="add mod">
          <ac:chgData name="Utilisateur invité" userId="" providerId="Windows Live" clId="Web-{C5F01BFA-13EA-43D5-91F7-F4B7B2FDD190}" dt="2023-01-09T13:49:07.536" v="33" actId="1076"/>
          <ac:cxnSpMkLst>
            <pc:docMk/>
            <pc:sldMk cId="139898150" sldId="340"/>
            <ac:cxnSpMk id="6" creationId="{0D08DE15-69F5-4733-1FE8-9666A8C5C64C}"/>
          </ac:cxnSpMkLst>
        </pc:cxnChg>
        <pc:cxnChg chg="add mod">
          <ac:chgData name="Utilisateur invité" userId="" providerId="Windows Live" clId="Web-{C5F01BFA-13EA-43D5-91F7-F4B7B2FDD190}" dt="2023-01-09T13:13:10.164" v="12" actId="14100"/>
          <ac:cxnSpMkLst>
            <pc:docMk/>
            <pc:sldMk cId="139898150" sldId="340"/>
            <ac:cxnSpMk id="7" creationId="{E5477C10-F4BE-9A07-2C1F-26F57B2BBA63}"/>
          </ac:cxnSpMkLst>
        </pc:cxnChg>
        <pc:cxnChg chg="add mod">
          <ac:chgData name="Utilisateur invité" userId="" providerId="Windows Live" clId="Web-{C5F01BFA-13EA-43D5-91F7-F4B7B2FDD190}" dt="2023-01-09T13:13:27.961" v="16" actId="14100"/>
          <ac:cxnSpMkLst>
            <pc:docMk/>
            <pc:sldMk cId="139898150" sldId="340"/>
            <ac:cxnSpMk id="9" creationId="{20763054-CC2A-FEF2-B222-47582F1C8BAA}"/>
          </ac:cxnSpMkLst>
        </pc:cxnChg>
      </pc:sldChg>
      <pc:sldChg chg="modSp">
        <pc:chgData name="Utilisateur invité" userId="" providerId="Windows Live" clId="Web-{C5F01BFA-13EA-43D5-91F7-F4B7B2FDD190}" dt="2023-01-09T13:49:06.598" v="32" actId="1076"/>
        <pc:sldMkLst>
          <pc:docMk/>
          <pc:sldMk cId="1052542020" sldId="361"/>
        </pc:sldMkLst>
        <pc:picChg chg="mod">
          <ac:chgData name="Utilisateur invité" userId="" providerId="Windows Live" clId="Web-{C5F01BFA-13EA-43D5-91F7-F4B7B2FDD190}" dt="2023-01-09T13:49:06.598" v="32" actId="1076"/>
          <ac:picMkLst>
            <pc:docMk/>
            <pc:sldMk cId="1052542020" sldId="361"/>
            <ac:picMk id="15" creationId="{DF4E3F81-0ED4-9638-74EF-C4C56807892A}"/>
          </ac:picMkLst>
        </pc:picChg>
      </pc:sldChg>
    </pc:docChg>
  </pc:docChgLst>
  <pc:docChgLst>
    <pc:chgData name="Léonie Hatte" userId="ce001fb79d38d95a" providerId="LiveId" clId="{00B47C38-8CD8-4228-977C-45BEB201C272}"/>
    <pc:docChg chg="custSel addSld delSld modSld">
      <pc:chgData name="Léonie Hatte" userId="ce001fb79d38d95a" providerId="LiveId" clId="{00B47C38-8CD8-4228-977C-45BEB201C272}" dt="2023-01-11T16:39:33.774" v="13" actId="47"/>
      <pc:docMkLst>
        <pc:docMk/>
      </pc:docMkLst>
      <pc:sldChg chg="delSp modSp del mod">
        <pc:chgData name="Léonie Hatte" userId="ce001fb79d38d95a" providerId="LiveId" clId="{00B47C38-8CD8-4228-977C-45BEB201C272}" dt="2023-01-11T16:38:38.463" v="12" actId="47"/>
        <pc:sldMkLst>
          <pc:docMk/>
          <pc:sldMk cId="720488583" sldId="293"/>
        </pc:sldMkLst>
        <pc:spChg chg="del">
          <ac:chgData name="Léonie Hatte" userId="ce001fb79d38d95a" providerId="LiveId" clId="{00B47C38-8CD8-4228-977C-45BEB201C272}" dt="2023-01-11T16:26:22.077" v="0" actId="478"/>
          <ac:spMkLst>
            <pc:docMk/>
            <pc:sldMk cId="720488583" sldId="293"/>
            <ac:spMk id="4" creationId="{426E3301-B984-96B8-E623-C6F2D3055151}"/>
          </ac:spMkLst>
        </pc:spChg>
        <pc:grpChg chg="mod">
          <ac:chgData name="Léonie Hatte" userId="ce001fb79d38d95a" providerId="LiveId" clId="{00B47C38-8CD8-4228-977C-45BEB201C272}" dt="2023-01-11T16:26:27.343" v="1" actId="1076"/>
          <ac:grpSpMkLst>
            <pc:docMk/>
            <pc:sldMk cId="720488583" sldId="293"/>
            <ac:grpSpMk id="6" creationId="{96A9FB50-E6BE-3AE0-C599-DB99EB71299E}"/>
          </ac:grpSpMkLst>
        </pc:grpChg>
      </pc:sldChg>
      <pc:sldChg chg="addSp delSp modSp add del mod delAnim">
        <pc:chgData name="Léonie Hatte" userId="ce001fb79d38d95a" providerId="LiveId" clId="{00B47C38-8CD8-4228-977C-45BEB201C272}" dt="2023-01-11T16:39:33.774" v="13" actId="47"/>
        <pc:sldMkLst>
          <pc:docMk/>
          <pc:sldMk cId="3224965703" sldId="387"/>
        </pc:sldMkLst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2" creationId="{8CD8D8C9-A73E-1871-0E08-669240D7B96F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9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0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1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2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3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4" creationId="{00000000-0000-0000-0000-000000000000}"/>
          </ac:spMkLst>
        </pc:spChg>
        <pc:spChg chg="del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5" creationId="{00000000-0000-0000-0000-000000000000}"/>
          </ac:spMkLst>
        </pc:spChg>
        <pc:spChg chg="add mod">
          <ac:chgData name="Léonie Hatte" userId="ce001fb79d38d95a" providerId="LiveId" clId="{00B47C38-8CD8-4228-977C-45BEB201C272}" dt="2023-01-11T16:27:31.918" v="3" actId="478"/>
          <ac:spMkLst>
            <pc:docMk/>
            <pc:sldMk cId="3224965703" sldId="387"/>
            <ac:spMk id="16" creationId="{441FF4EF-D80A-6DD8-9D60-6523C8CEF4C5}"/>
          </ac:spMkLst>
        </pc:spChg>
        <pc:grpChg chg="del">
          <ac:chgData name="Léonie Hatte" userId="ce001fb79d38d95a" providerId="LiveId" clId="{00B47C38-8CD8-4228-977C-45BEB201C272}" dt="2023-01-11T16:27:31.918" v="3" actId="478"/>
          <ac:grpSpMkLst>
            <pc:docMk/>
            <pc:sldMk cId="3224965703" sldId="387"/>
            <ac:grpSpMk id="6" creationId="{96A9FB50-E6BE-3AE0-C599-DB99EB71299E}"/>
          </ac:grpSpMkLst>
        </pc:grpChg>
        <pc:picChg chg="del">
          <ac:chgData name="Léonie Hatte" userId="ce001fb79d38d95a" providerId="LiveId" clId="{00B47C38-8CD8-4228-977C-45BEB201C272}" dt="2023-01-11T16:27:31.918" v="3" actId="478"/>
          <ac:picMkLst>
            <pc:docMk/>
            <pc:sldMk cId="3224965703" sldId="387"/>
            <ac:picMk id="3" creationId="{BE3F2410-9576-5EED-144E-2B393F26825B}"/>
          </ac:picMkLst>
        </pc:picChg>
        <pc:picChg chg="del">
          <ac:chgData name="Léonie Hatte" userId="ce001fb79d38d95a" providerId="LiveId" clId="{00B47C38-8CD8-4228-977C-45BEB201C272}" dt="2023-01-11T16:27:31.918" v="3" actId="478"/>
          <ac:picMkLst>
            <pc:docMk/>
            <pc:sldMk cId="3224965703" sldId="387"/>
            <ac:picMk id="5" creationId="{BE3F2410-9576-5EED-144E-2B393F26825B}"/>
          </ac:picMkLst>
        </pc:picChg>
        <pc:picChg chg="del">
          <ac:chgData name="Léonie Hatte" userId="ce001fb79d38d95a" providerId="LiveId" clId="{00B47C38-8CD8-4228-977C-45BEB201C272}" dt="2023-01-11T16:27:31.918" v="3" actId="478"/>
          <ac:picMkLst>
            <pc:docMk/>
            <pc:sldMk cId="3224965703" sldId="387"/>
            <ac:picMk id="7" creationId="{BE3F2410-9576-5EED-144E-2B393F26825B}"/>
          </ac:picMkLst>
        </pc:picChg>
        <pc:picChg chg="del">
          <ac:chgData name="Léonie Hatte" userId="ce001fb79d38d95a" providerId="LiveId" clId="{00B47C38-8CD8-4228-977C-45BEB201C272}" dt="2023-01-11T16:27:31.918" v="3" actId="478"/>
          <ac:picMkLst>
            <pc:docMk/>
            <pc:sldMk cId="3224965703" sldId="387"/>
            <ac:picMk id="8" creationId="{BE3F2410-9576-5EED-144E-2B393F26825B}"/>
          </ac:picMkLst>
        </pc:picChg>
        <pc:picChg chg="add mod modCrop">
          <ac:chgData name="Léonie Hatte" userId="ce001fb79d38d95a" providerId="LiveId" clId="{00B47C38-8CD8-4228-977C-45BEB201C272}" dt="2023-01-11T16:27:53.763" v="10" actId="732"/>
          <ac:picMkLst>
            <pc:docMk/>
            <pc:sldMk cId="3224965703" sldId="387"/>
            <ac:picMk id="20" creationId="{CF0DC23E-B813-0245-3AB8-43A94245148F}"/>
          </ac:picMkLst>
        </pc:picChg>
      </pc:sldChg>
      <pc:sldChg chg="add">
        <pc:chgData name="Léonie Hatte" userId="ce001fb79d38d95a" providerId="LiveId" clId="{00B47C38-8CD8-4228-977C-45BEB201C272}" dt="2023-01-11T16:38:36.216" v="11"/>
        <pc:sldMkLst>
          <pc:docMk/>
          <pc:sldMk cId="3363233422" sldId="38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Commitment</c:v>
                </c:pt>
              </c:strCache>
            </c:strRef>
          </c:tx>
          <c:spPr>
            <a:solidFill>
              <a:srgbClr val="9996C6"/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48</c:v>
                </c:pt>
                <c:pt idx="1">
                  <c:v>37</c:v>
                </c:pt>
                <c:pt idx="2">
                  <c:v>40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EF-4342-AA58-FF584C4E90C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Work completed</c:v>
                </c:pt>
              </c:strCache>
            </c:strRef>
          </c:tx>
          <c:spPr>
            <a:solidFill>
              <a:srgbClr val="9ADAAC"/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</c:strCache>
            </c:strRef>
          </c:cat>
          <c:val>
            <c:numRef>
              <c:f>Feuil1!$C$2:$C$6</c:f>
              <c:numCache>
                <c:formatCode>General</c:formatCode>
                <c:ptCount val="5"/>
                <c:pt idx="0">
                  <c:v>48</c:v>
                </c:pt>
                <c:pt idx="1">
                  <c:v>37</c:v>
                </c:pt>
                <c:pt idx="2">
                  <c:v>30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EF-4342-AA58-FF584C4E90C9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Work added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</c:strCache>
            </c:strRef>
          </c:cat>
          <c:val>
            <c:numRef>
              <c:f>Feuil1!$D$2:$D$6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EF-4342-AA58-FF584C4E9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6609360"/>
        <c:axId val="886630160"/>
      </c:barChart>
      <c:catAx>
        <c:axId val="88660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630160"/>
        <c:crosses val="autoZero"/>
        <c:auto val="1"/>
        <c:lblAlgn val="ctr"/>
        <c:lblOffset val="100"/>
        <c:noMultiLvlLbl val="0"/>
      </c:catAx>
      <c:valAx>
        <c:axId val="88663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Story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60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8D6147-8CF5-99A6-523C-63DF53937F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9E718E-10ED-056A-EE4F-EC0F4AE30E0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4FC3CF8-DE15-8143-B8B4-12B7CC747746}" type="datetime1">
              <a:rPr lang="fr-FR"/>
              <a:pPr lvl="0"/>
              <a:t>24/01/2023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27A0B32-3015-88B3-78C4-EE400CF4D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1CB314D4-3FA9-5FCD-AE02-E21DEAAB39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04F6B8-8B0D-F2AB-D92E-F769C7DF589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75836-E529-D84F-5234-A95B2F94E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6E1076F-CE1D-0940-A0BD-580C4F6C273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1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  </a:t>
            </a:r>
          </a:p>
          <a:p>
            <a:r>
              <a:rPr lang="fr-FR"/>
              <a:t>Hello </a:t>
            </a:r>
            <a:r>
              <a:rPr lang="fr-FR" err="1"/>
              <a:t>everyone</a:t>
            </a:r>
            <a:r>
              <a:rPr lang="fr-FR"/>
              <a:t>, </a:t>
            </a:r>
            <a:r>
              <a:rPr lang="fr-FR" err="1"/>
              <a:t>today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witnessed</a:t>
            </a:r>
            <a:r>
              <a:rPr lang="fr-FR"/>
              <a:t> an accident: a </a:t>
            </a:r>
            <a:r>
              <a:rPr lang="fr-FR" err="1"/>
              <a:t>damaged</a:t>
            </a:r>
            <a:r>
              <a:rPr lang="fr-FR"/>
              <a:t> car lies on the middle of the road in a </a:t>
            </a:r>
            <a:r>
              <a:rPr lang="fr-FR" err="1"/>
              <a:t>dangerous</a:t>
            </a:r>
            <a:r>
              <a:rPr lang="fr-FR"/>
              <a:t> area. No </a:t>
            </a:r>
            <a:r>
              <a:rPr lang="fr-FR" err="1"/>
              <a:t>mistakes</a:t>
            </a:r>
            <a:r>
              <a:rPr lang="fr-FR"/>
              <a:t> are possible, and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not possible to </a:t>
            </a:r>
            <a:r>
              <a:rPr lang="fr-FR" err="1"/>
              <a:t>send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</a:t>
            </a:r>
            <a:r>
              <a:rPr lang="fr-FR" err="1"/>
              <a:t>human</a:t>
            </a:r>
            <a:r>
              <a:rPr lang="fr-FR"/>
              <a:t> </a:t>
            </a:r>
            <a:r>
              <a:rPr lang="fr-FR" err="1"/>
              <a:t>operator</a:t>
            </a:r>
            <a:r>
              <a:rPr lang="fr-FR"/>
              <a:t>. There are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</a:t>
            </a:r>
            <a:r>
              <a:rPr lang="fr-FR" err="1"/>
              <a:t>debris</a:t>
            </a:r>
            <a:r>
              <a:rPr lang="fr-FR"/>
              <a:t> on the road, and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heard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a </a:t>
            </a:r>
            <a:r>
              <a:rPr lang="fr-FR" err="1"/>
              <a:t>landslide</a:t>
            </a:r>
            <a:r>
              <a:rPr lang="fr-FR"/>
              <a:t> </a:t>
            </a:r>
            <a:r>
              <a:rPr lang="fr-FR" err="1"/>
              <a:t>could</a:t>
            </a:r>
            <a:r>
              <a:rPr lang="fr-FR"/>
              <a:t> </a:t>
            </a:r>
            <a:r>
              <a:rPr lang="fr-FR" err="1"/>
              <a:t>occur</a:t>
            </a:r>
            <a:r>
              <a:rPr lang="fr-FR"/>
              <a:t>.</a:t>
            </a:r>
          </a:p>
          <a:p>
            <a:r>
              <a:rPr lang="fr-FR"/>
              <a:t>The </a:t>
            </a:r>
            <a:r>
              <a:rPr lang="fr-FR" err="1"/>
              <a:t>only</a:t>
            </a:r>
            <a:r>
              <a:rPr lang="fr-FR"/>
              <a:t> solution </a:t>
            </a:r>
            <a:r>
              <a:rPr lang="fr-FR" err="1"/>
              <a:t>we</a:t>
            </a:r>
            <a:r>
              <a:rPr lang="fr-FR"/>
              <a:t> have </a:t>
            </a:r>
            <a:r>
              <a:rPr lang="fr-FR" err="1"/>
              <a:t>is</a:t>
            </a:r>
            <a:r>
              <a:rPr lang="fr-FR"/>
              <a:t> to </a:t>
            </a:r>
            <a:r>
              <a:rPr lang="fr-FR" err="1"/>
              <a:t>send</a:t>
            </a:r>
            <a:r>
              <a:rPr lang="fr-FR"/>
              <a:t> a car </a:t>
            </a:r>
            <a:r>
              <a:rPr lang="fr-FR" err="1"/>
              <a:t>from</a:t>
            </a:r>
            <a:r>
              <a:rPr lang="fr-FR"/>
              <a:t> </a:t>
            </a:r>
            <a:r>
              <a:rPr lang="fr-FR" err="1"/>
              <a:t>Tow</a:t>
            </a:r>
            <a:r>
              <a:rPr lang="fr-FR"/>
              <a:t> Mater! No </a:t>
            </a:r>
            <a:r>
              <a:rPr lang="fr-FR" err="1"/>
              <a:t>need</a:t>
            </a:r>
            <a:r>
              <a:rPr lang="fr-FR"/>
              <a:t> to </a:t>
            </a:r>
            <a:r>
              <a:rPr lang="fr-FR" err="1"/>
              <a:t>jeopardize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</a:t>
            </a:r>
            <a:r>
              <a:rPr lang="fr-FR" err="1"/>
              <a:t>human</a:t>
            </a:r>
            <a:r>
              <a:rPr lang="fr-FR"/>
              <a:t> life, </a:t>
            </a:r>
            <a:r>
              <a:rPr lang="fr-FR" err="1"/>
              <a:t>every</a:t>
            </a:r>
            <a:r>
              <a:rPr lang="fr-FR"/>
              <a:t> </a:t>
            </a:r>
            <a:r>
              <a:rPr lang="fr-FR" err="1"/>
              <a:t>towing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autonomous</a:t>
            </a:r>
            <a:r>
              <a:rPr lang="fr-FR"/>
              <a:t> and </a:t>
            </a:r>
            <a:r>
              <a:rPr lang="fr-FR" err="1"/>
              <a:t>safe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Fortunately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know </a:t>
            </a:r>
            <a:r>
              <a:rPr lang="fr-FR" err="1"/>
              <a:t>that</a:t>
            </a:r>
            <a:r>
              <a:rPr lang="fr-FR"/>
              <a:t> the GPS system of the </a:t>
            </a:r>
            <a:r>
              <a:rPr lang="fr-FR" err="1"/>
              <a:t>damaged</a:t>
            </a:r>
            <a:r>
              <a:rPr lang="fr-FR"/>
              <a:t> cars and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towing</a:t>
            </a:r>
            <a:r>
              <a:rPr lang="fr-FR"/>
              <a:t> </a:t>
            </a:r>
            <a:r>
              <a:rPr lang="fr-FR" err="1"/>
              <a:t>devices</a:t>
            </a:r>
            <a:r>
              <a:rPr lang="fr-FR"/>
              <a:t> are not </a:t>
            </a:r>
            <a:r>
              <a:rPr lang="fr-FR" err="1"/>
              <a:t>harmed</a:t>
            </a:r>
            <a:r>
              <a:rPr lang="fr-FR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07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1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313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ALEXIS / 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55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LEONIE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31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205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36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30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30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468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LAURA</a:t>
            </a:r>
          </a:p>
          <a:p>
            <a:pPr marL="171450" indent="-171450">
              <a:buFontTx/>
              <a:buChar char="-"/>
            </a:pPr>
            <a:r>
              <a:rPr lang="fr-FR"/>
              <a:t>Ajouter «  bonus  »</a:t>
            </a:r>
          </a:p>
          <a:p>
            <a:pPr marL="171450" indent="-171450">
              <a:buFontTx/>
              <a:buChar char="-"/>
            </a:pPr>
            <a:r>
              <a:rPr lang="fr-FR"/>
              <a:t>Adapter au dernier sprint ( on a fait moins que prévu)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19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28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36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LAURA / MARTIN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624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MARTIN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72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ALEXIS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172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ALEXIS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312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ALEXIS/IMANE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6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IMANE</a:t>
            </a:r>
          </a:p>
          <a:p>
            <a:r>
              <a:rPr lang="es-ES"/>
              <a:t>Pistes : </a:t>
            </a:r>
          </a:p>
          <a:p>
            <a:pPr marL="171450" indent="-171450">
              <a:buFontTx/>
              <a:buChar char="-"/>
            </a:pPr>
            <a:r>
              <a:rPr lang="es-ES" err="1"/>
              <a:t>Voir</a:t>
            </a:r>
            <a:r>
              <a:rPr lang="es-ES"/>
              <a:t> AMDEC : </a:t>
            </a:r>
            <a:r>
              <a:rPr lang="es-ES" err="1"/>
              <a:t>mettre</a:t>
            </a:r>
            <a:r>
              <a:rPr lang="es-ES"/>
              <a:t> en idle la </a:t>
            </a:r>
            <a:r>
              <a:rPr lang="es-ES" err="1"/>
              <a:t>voiture</a:t>
            </a:r>
            <a:r>
              <a:rPr lang="es-ES"/>
              <a:t> si </a:t>
            </a:r>
            <a:r>
              <a:rPr lang="es-ES" err="1"/>
              <a:t>perte</a:t>
            </a:r>
            <a:r>
              <a:rPr lang="es-ES"/>
              <a:t> de conexión</a:t>
            </a:r>
          </a:p>
          <a:p>
            <a:pPr marL="171450" indent="-171450">
              <a:buFontTx/>
              <a:buChar char="-"/>
            </a:pPr>
            <a:r>
              <a:rPr lang="es-ES" err="1"/>
              <a:t>On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d’Accord</a:t>
            </a:r>
            <a:r>
              <a:rPr lang="es-ES"/>
              <a:t>, </a:t>
            </a:r>
            <a:r>
              <a:rPr lang="es-ES" err="1"/>
              <a:t>on</a:t>
            </a:r>
            <a:r>
              <a:rPr lang="es-ES"/>
              <a:t> </a:t>
            </a:r>
            <a:r>
              <a:rPr lang="es-ES" err="1"/>
              <a:t>ne</a:t>
            </a:r>
            <a:r>
              <a:rPr lang="es-ES"/>
              <a:t> </a:t>
            </a:r>
            <a:r>
              <a:rPr lang="es-ES" err="1"/>
              <a:t>fait</a:t>
            </a:r>
            <a:r>
              <a:rPr lang="es-ES"/>
              <a:t> </a:t>
            </a:r>
            <a:r>
              <a:rPr lang="es-ES" err="1"/>
              <a:t>pas</a:t>
            </a:r>
            <a:r>
              <a:rPr lang="es-ES"/>
              <a:t> </a:t>
            </a:r>
            <a:r>
              <a:rPr lang="es-ES" err="1"/>
              <a:t>l’approche</a:t>
            </a:r>
            <a:r>
              <a:rPr lang="es-ES"/>
              <a:t> ?</a:t>
            </a:r>
          </a:p>
          <a:p>
            <a:pPr marL="171450" indent="-171450">
              <a:buFontTx/>
              <a:buChar char="-"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775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698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362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418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044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SAMANTHA ?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58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SAMANTHA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45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LEONIE/IMANE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85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3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4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77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MARTIN/LAURA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54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LAURA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42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ABF9-8644-BD40-656F-B575F7454B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BF25-F1F4-8FF5-A1F8-46B165EB3B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0528DA-8BA4-8FD3-8F6D-37294D7E89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B47C7-ABD0-408D-8CD2-89DA748B3E6C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4690D3F-8679-880C-7EC8-BC77800109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52AEA1-6E0E-61BE-B434-C4F4D39B36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74A0CD-C5F9-8E44-A614-85892C36A6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3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E02-FF66-60CE-4AF1-7644A0ACB9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A3900-C406-7A86-4211-C7CEC865187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4870-DDD7-0A7C-27E7-59A31C7690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B128DC-7F09-462E-A033-B0A1444EFDAE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F90E-A68D-947C-B5A0-B59583162E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C992-98F4-FD7D-6413-727FC16DB8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DB8C47-326E-3B4F-9398-32D17B16C1B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AA7A-A148-D703-CED0-39B6993EBA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450317" y="1517904"/>
            <a:ext cx="2220730" cy="45467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16C87-BF5F-4FC7-3328-9393473498B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7" cy="45467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ED86-B409-E225-204F-758E7F3153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5B39A-C89D-49AF-94B3-71E5D713F5AB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81FC-9D25-DC3C-79BF-80216564CC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CBE99-B4BB-D15D-0E96-0D2C1AECA3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34A9E-CAFF-FB4D-A865-D674E44DFFE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B9AC-3EEE-34F4-1831-C9722F8597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0F4F-A656-C954-5CB6-C3507BA35DA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26B8-8789-5D1A-5FCA-D9189F9773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27D87-C109-4630-B521-21862EF2CCA4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A50C3-D3E5-22C6-6D5A-72B92F6441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091F-2CAF-363B-0040-AD218850B7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0DC5F3-7703-6047-BB04-0BB209F377C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2FEA-FDFD-9FCD-56F5-4AD8EF10F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CC6A-54FF-F2B6-2EA6-E329A1D53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05CF-8994-BDCB-E1FB-2A1025FEB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3BD73-E946-4908-A84B-92AADC14C49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515A-53C7-D542-C48D-0811C900CE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D265-42DC-266B-32C8-499739DEE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90A6F-6FDA-AA42-86B6-308D9022D26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E421-C483-8A40-0493-480066FBB9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DC31-7786-6FED-CEBF-46CFAEDE87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7904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B201-DFFE-9463-2CB5-D704C9669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6792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205C-1DB7-E6D4-F72C-231D0623DA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1AF580-CCCE-4168-A7AC-F9C7D232AC09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96CB-A227-2DA5-4241-DD2D8A485C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DFA9-C1BA-6C34-3DEE-8F62A1D5BA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654B11-2ACA-C049-8682-D1D9C6DCECC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469042-8832-1E9E-4C19-C112A17B1D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7904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193E65D-2C42-91CC-DAE2-03C220049B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517904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18F463-9FC0-99A9-511D-4F51173A2B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6792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4E150F2-5E52-358D-3FE4-20AA60B0B93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36792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C8A875C-818F-6C8A-6E43-F50F120DD5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B14227-2AE9-4B00-8554-613DDBFF0616}" type="datetime1">
              <a:rPr lang="en-US" smtClean="0"/>
              <a:t>1/24/2023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0A794CB-4F39-CFDD-FCB5-C61ED9557C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10C42991-E48F-568B-CFE7-48FCAABDEC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42EA06-2B62-3243-A8C7-34AAD9FA46CA}" type="slidenum">
              <a:t>‹N°›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0E8B5A1C-C6E5-C1B5-67AD-C4461B5B9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39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BD72-EF2D-7F9A-967B-3A762A02B2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6521E-1285-849D-6D85-48361EC44C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114944-341B-4715-91B9-9015A6CDFB44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18FC-7D3C-97F2-B813-0AAC81F15B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A4DB-80AD-D016-894C-78ABEADA60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2DD39-923D-9848-963B-B3235EA9CC5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84276-DA05-21F4-AE69-BD2F2BFE35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72C266-7FB9-4A45-A37E-DC3373367F90}" type="datetime1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865B3-6173-9DA3-6DEE-48DDF9211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0188-E1FE-12C9-93B6-8681202491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4C9DC5-342F-2543-A4C7-6F11809BCBA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8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E404-974C-06FD-442D-4650467B2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2D52-FE45-7193-5D49-053281C5B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910E0-8745-AB5D-DC9F-A5CEC32BF9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1083-CD26-2C4F-124B-FED59DD4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C857A5-3E16-46C2-8281-51A5B229A329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860C-6B1A-4428-DBBD-0E3855477E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CD0E9-5B79-FE90-0FCB-A4F37476B1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CC56A-B3BE-1843-9ADF-EB03424533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3D0-C1F2-3993-33D6-38A47AC95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C0777-DF27-E125-F00D-8BABCDAC58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349240" y="764036"/>
            <a:ext cx="6089903" cy="533095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3887-305D-0983-6243-9D04B80182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1F9C9-2074-0A84-24AC-348A6C7933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587D1-18A9-43E2-883B-F7EBAE44FD7A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F7DB-D2C7-71BC-C732-C1816EF310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9A2F-35A4-2FBC-CD51-092A9626BC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5FE0C0-9FA5-3C40-A9B2-2D4AB672FDC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9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50250-ABA7-8D5D-A495-4CAD61795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C1C4-0E56-B4A4-0ADB-31FCCAFF9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A446-C555-6A51-A438-AE99A5763B4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12C2A3C5-BF06-4989-84BB-F70D54A7A317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1D018-B7FB-01CC-BABB-161DE799797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3591-FF8C-889C-92B1-67DAC6CD68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AF3CB082-3BF4-C24B-8A53-EB47EF0C32D4}" type="slidenum">
              <a:t>‹N°›</a:t>
            </a:fld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C7496023-ECBE-35A2-CE9A-45315EF3584C}"/>
              </a:ext>
            </a:extLst>
          </p:cNvPr>
          <p:cNvSpPr/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5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-50" baseline="0">
          <a:solidFill>
            <a:srgbClr val="000000"/>
          </a:solidFill>
          <a:uFillTx/>
          <a:latin typeface="Aharoni"/>
        </a:defRPr>
      </a:lvl1pPr>
    </p:titleStyle>
    <p:bodyStyle>
      <a:lvl1pPr marL="365760" marR="0" lvl="0" indent="-36576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1pPr>
      <a:lvl2pPr marL="365760" marR="0" lvl="1" indent="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404040"/>
          </a:solidFill>
          <a:uFillTx/>
          <a:latin typeface="Avenir Next LT Pro"/>
        </a:defRPr>
      </a:lvl2pPr>
      <a:lvl3pPr marL="640080" marR="0" lvl="2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3pPr>
      <a:lvl4pPr marL="640080" marR="0" lvl="3" indent="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None/>
        <a:tabLst/>
        <a:defRPr lang="en-US" sz="1800" b="0" i="1" u="none" strike="noStrike" kern="1200" cap="none" spc="0" baseline="0">
          <a:solidFill>
            <a:srgbClr val="404040"/>
          </a:solidFill>
          <a:uFillTx/>
          <a:latin typeface="Avenir Next LT Pro"/>
        </a:defRPr>
      </a:lvl4pPr>
      <a:lvl5pPr marL="886968" marR="0" lvl="4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Image 15" descr="Une image contenant texte, clôture, portail&#10;&#10;Description générée automatiquement">
            <a:extLst>
              <a:ext uri="{FF2B5EF4-FFF2-40B4-BE49-F238E27FC236}">
                <a16:creationId xmlns:a16="http://schemas.microsoft.com/office/drawing/2014/main" id="{A213EE78-BFB5-FE5D-DB82-797479EB9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5" b="161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(1/2)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10</a:t>
            </a:fld>
            <a:endParaRPr lang="en-GB"/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675A5FAB-C8F0-8A54-8797-732CB9742118}"/>
              </a:ext>
            </a:extLst>
          </p:cNvPr>
          <p:cNvSpPr/>
          <p:nvPr/>
        </p:nvSpPr>
        <p:spPr>
          <a:xfrm>
            <a:off x="4524179" y="947696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Sending GPS coordinates</a:t>
            </a:r>
            <a:endParaRPr lang="en-GB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A8C2C0-F710-6913-DD03-5798A3BFB61B}"/>
              </a:ext>
            </a:extLst>
          </p:cNvPr>
          <p:cNvSpPr/>
          <p:nvPr/>
        </p:nvSpPr>
        <p:spPr>
          <a:xfrm>
            <a:off x="9904725" y="2030690"/>
            <a:ext cx="1342242" cy="939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ea typeface="+mn-lt"/>
                <a:cs typeface="+mn-lt"/>
              </a:rPr>
              <a:t>GPS coordinates </a:t>
            </a:r>
            <a:r>
              <a:rPr lang="fr-FR" sz="1400" b="1">
                <a:solidFill>
                  <a:schemeClr val="tx1"/>
                </a:solidFill>
                <a:ea typeface="+mn-lt"/>
                <a:cs typeface="+mn-lt"/>
              </a:rPr>
              <a:t>+/- 0,0001 ° </a:t>
            </a:r>
          </a:p>
          <a:p>
            <a:pPr algn="ctr"/>
            <a:r>
              <a:rPr lang="fr-FR" sz="1200" b="1">
                <a:solidFill>
                  <a:schemeClr val="tx1"/>
                </a:solidFill>
                <a:ea typeface="+mn-lt"/>
                <a:cs typeface="+mn-lt"/>
              </a:rPr>
              <a:t>(≈ 50cm) </a:t>
            </a:r>
            <a:endParaRPr lang="fr-FR" sz="1400" b="1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" name="bandicam 2023-01-09 14-49-51-908">
            <a:hlinkClick r:id="" action="ppaction://media"/>
            <a:extLst>
              <a:ext uri="{FF2B5EF4-FFF2-40B4-BE49-F238E27FC236}">
                <a16:creationId xmlns:a16="http://schemas.microsoft.com/office/drawing/2014/main" id="{27480AD5-76C6-06D3-971D-D55CDF931E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08" end="40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641" y="1891360"/>
            <a:ext cx="7271747" cy="40903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2D29B84-6A98-4CC5-2400-0A84FC754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98" y="2970185"/>
            <a:ext cx="5554650" cy="27106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1790115-6037-9F88-9A57-72329AF88CCC}"/>
              </a:ext>
            </a:extLst>
          </p:cNvPr>
          <p:cNvSpPr/>
          <p:nvPr/>
        </p:nvSpPr>
        <p:spPr>
          <a:xfrm>
            <a:off x="9904725" y="947696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one from another</a:t>
            </a:r>
            <a:endParaRPr lang="fr-FR" sz="1400">
              <a:ea typeface="+mn-lt"/>
              <a:cs typeface="+mn-lt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31CDD57-98BC-C035-5273-07DAA55A3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86" y="2447007"/>
            <a:ext cx="2733675" cy="352425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BBC44B-354A-18F8-E660-687DB949DFC3}"/>
              </a:ext>
            </a:extLst>
          </p:cNvPr>
          <p:cNvSpPr/>
          <p:nvPr/>
        </p:nvSpPr>
        <p:spPr>
          <a:xfrm>
            <a:off x="9904725" y="3132752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 s</a:t>
            </a:r>
            <a:r>
              <a:rPr lang="en-GB" sz="1400" b="1" i="0" u="none" strike="noStrike" kern="1200" cap="none" spc="0">
                <a:solidFill>
                  <a:srgbClr val="000000"/>
                </a:solidFill>
                <a:uFillTx/>
                <a:latin typeface="Calibri" pitchFamily="34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after receiving the coordinates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CAC4D3F5-58FF-AB13-0A15-39E922052BEC}"/>
              </a:ext>
            </a:extLst>
          </p:cNvPr>
          <p:cNvSpPr/>
          <p:nvPr/>
        </p:nvSpPr>
        <p:spPr>
          <a:xfrm>
            <a:off x="6358290" y="955291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Sending acknowledgement</a:t>
            </a:r>
            <a:endParaRPr lang="en-GB" sz="1400" kern="0">
              <a:latin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7236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 (2/2) 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11</a:t>
            </a:fld>
            <a:endParaRPr lang="en-GB"/>
          </a:p>
        </p:txBody>
      </p:sp>
      <p:sp>
        <p:nvSpPr>
          <p:cNvPr id="25" name="Flowchart: Connector 23">
            <a:extLst>
              <a:ext uri="{FF2B5EF4-FFF2-40B4-BE49-F238E27FC236}">
                <a16:creationId xmlns:a16="http://schemas.microsoft.com/office/drawing/2014/main" id="{8FEBFCFA-B35F-C6F5-1623-4F88F085C161}"/>
              </a:ext>
            </a:extLst>
          </p:cNvPr>
          <p:cNvSpPr/>
          <p:nvPr/>
        </p:nvSpPr>
        <p:spPr>
          <a:xfrm>
            <a:off x="846914" y="2915166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19F5F-121C-0067-2455-78824E67D595}"/>
              </a:ext>
            </a:extLst>
          </p:cNvPr>
          <p:cNvSpPr txBox="1"/>
          <p:nvPr/>
        </p:nvSpPr>
        <p:spPr>
          <a:xfrm>
            <a:off x="911507" y="3207696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2" name="Flowchart: Connector 30">
            <a:extLst>
              <a:ext uri="{FF2B5EF4-FFF2-40B4-BE49-F238E27FC236}">
                <a16:creationId xmlns:a16="http://schemas.microsoft.com/office/drawing/2014/main" id="{8085D70C-7E12-4571-2A97-94621F8E2E9D}"/>
              </a:ext>
            </a:extLst>
          </p:cNvPr>
          <p:cNvSpPr/>
          <p:nvPr/>
        </p:nvSpPr>
        <p:spPr>
          <a:xfrm>
            <a:off x="2035240" y="2923580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59CC8076-5421-D74D-7605-45D0E477F68E}"/>
              </a:ext>
            </a:extLst>
          </p:cNvPr>
          <p:cNvSpPr/>
          <p:nvPr/>
        </p:nvSpPr>
        <p:spPr>
          <a:xfrm>
            <a:off x="2737313" y="387839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1F602D5-B419-F5FC-87F0-BD029A2C0023}"/>
              </a:ext>
            </a:extLst>
          </p:cNvPr>
          <p:cNvSpPr/>
          <p:nvPr/>
        </p:nvSpPr>
        <p:spPr>
          <a:xfrm>
            <a:off x="1252140" y="3928631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0743987F-D285-E046-14A3-1B89BCB7FCEE}"/>
              </a:ext>
            </a:extLst>
          </p:cNvPr>
          <p:cNvCxnSpPr>
            <a:cxnSpLocks/>
            <a:stCxn id="25" idx="6"/>
            <a:endCxn id="31" idx="1"/>
          </p:cNvCxnSpPr>
          <p:nvPr/>
        </p:nvCxnSpPr>
        <p:spPr>
          <a:xfrm>
            <a:off x="1701277" y="3348121"/>
            <a:ext cx="313809" cy="134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38DBFEBA-E25A-723F-E6FA-94B2EFFC5157}"/>
              </a:ext>
            </a:extLst>
          </p:cNvPr>
          <p:cNvCxnSpPr>
            <a:cxnSpLocks/>
            <a:stCxn id="32" idx="4"/>
            <a:endCxn id="34" idx="2"/>
          </p:cNvCxnSpPr>
          <p:nvPr/>
        </p:nvCxnSpPr>
        <p:spPr>
          <a:xfrm rot="16200000" flipH="1">
            <a:off x="2346052" y="3920093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30">
            <a:extLst>
              <a:ext uri="{FF2B5EF4-FFF2-40B4-BE49-F238E27FC236}">
                <a16:creationId xmlns:a16="http://schemas.microsoft.com/office/drawing/2014/main" id="{8C7951D2-C56E-17B1-E67F-39D6359DBDEE}"/>
              </a:ext>
            </a:extLst>
          </p:cNvPr>
          <p:cNvSpPr/>
          <p:nvPr/>
        </p:nvSpPr>
        <p:spPr>
          <a:xfrm>
            <a:off x="3368171" y="3028651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5" name="Connecteur : en arc 54">
            <a:extLst>
              <a:ext uri="{FF2B5EF4-FFF2-40B4-BE49-F238E27FC236}">
                <a16:creationId xmlns:a16="http://schemas.microsoft.com/office/drawing/2014/main" id="{DABBE634-6993-31AC-C481-B32FC7CECA11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5400000" flipH="1" flipV="1">
            <a:off x="3057936" y="3568164"/>
            <a:ext cx="416794" cy="2036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B4AA3272-0282-B747-6748-903DC8DA02C5}"/>
              </a:ext>
            </a:extLst>
          </p:cNvPr>
          <p:cNvCxnSpPr>
            <a:cxnSpLocks/>
            <a:stCxn id="51" idx="4"/>
            <a:endCxn id="34" idx="6"/>
          </p:cNvCxnSpPr>
          <p:nvPr/>
        </p:nvCxnSpPr>
        <p:spPr>
          <a:xfrm rot="5400000">
            <a:off x="3492236" y="3994000"/>
            <a:ext cx="416795" cy="21791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2FEA5A1-24F7-702E-8286-6F7B6F139819}"/>
              </a:ext>
            </a:extLst>
          </p:cNvPr>
          <p:cNvCxnSpPr>
            <a:cxnSpLocks/>
            <a:stCxn id="37" idx="5"/>
            <a:endCxn id="34" idx="3"/>
          </p:cNvCxnSpPr>
          <p:nvPr/>
        </p:nvCxnSpPr>
        <p:spPr>
          <a:xfrm rot="5400000" flipH="1" flipV="1">
            <a:off x="2396792" y="4202091"/>
            <a:ext cx="50232" cy="881048"/>
          </a:xfrm>
          <a:prstGeom prst="curvedConnector3">
            <a:avLst>
              <a:gd name="adj1" fmla="val -1007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AB6899D0-0273-4274-49AF-E8F7076C9D0E}"/>
              </a:ext>
            </a:extLst>
          </p:cNvPr>
          <p:cNvCxnSpPr>
            <a:cxnSpLocks/>
            <a:stCxn id="34" idx="4"/>
            <a:endCxn id="37" idx="4"/>
          </p:cNvCxnSpPr>
          <p:nvPr/>
        </p:nvCxnSpPr>
        <p:spPr>
          <a:xfrm rot="5400000">
            <a:off x="2396793" y="4026838"/>
            <a:ext cx="50232" cy="1485173"/>
          </a:xfrm>
          <a:prstGeom prst="curvedConnector3">
            <a:avLst>
              <a:gd name="adj1" fmla="val 7067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CA85BEAC-0742-6535-E370-653230A100E3}"/>
              </a:ext>
            </a:extLst>
          </p:cNvPr>
          <p:cNvSpPr txBox="1"/>
          <p:nvPr/>
        </p:nvSpPr>
        <p:spPr>
          <a:xfrm>
            <a:off x="2015086" y="3130753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5A5C765-D895-8482-6E45-07F14AEC14BD}"/>
              </a:ext>
            </a:extLst>
          </p:cNvPr>
          <p:cNvSpPr txBox="1"/>
          <p:nvPr/>
        </p:nvSpPr>
        <p:spPr>
          <a:xfrm>
            <a:off x="3337962" y="3335483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5023C276-806D-F339-3C33-91AF3DC74ABD}"/>
              </a:ext>
            </a:extLst>
          </p:cNvPr>
          <p:cNvSpPr txBox="1"/>
          <p:nvPr/>
        </p:nvSpPr>
        <p:spPr>
          <a:xfrm>
            <a:off x="2772581" y="4157465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37477-AF2A-1C20-ACE7-D0E77F5BB86F}"/>
              </a:ext>
            </a:extLst>
          </p:cNvPr>
          <p:cNvSpPr txBox="1"/>
          <p:nvPr/>
        </p:nvSpPr>
        <p:spPr>
          <a:xfrm>
            <a:off x="1287331" y="4224792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675A5FAB-C8F0-8A54-8797-732CB9742118}"/>
              </a:ext>
            </a:extLst>
          </p:cNvPr>
          <p:cNvSpPr/>
          <p:nvPr/>
        </p:nvSpPr>
        <p:spPr>
          <a:xfrm>
            <a:off x="6055108" y="1026983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Avoiding fixed obstacle</a:t>
            </a:r>
          </a:p>
        </p:txBody>
      </p: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9DD1CE11-E76B-9F7C-7D9D-21C633C22E10}"/>
              </a:ext>
            </a:extLst>
          </p:cNvPr>
          <p:cNvCxnSpPr>
            <a:cxnSpLocks/>
            <a:stCxn id="34" idx="1"/>
          </p:cNvCxnSpPr>
          <p:nvPr/>
        </p:nvCxnSpPr>
        <p:spPr>
          <a:xfrm rot="16200000" flipV="1">
            <a:off x="2627655" y="3770430"/>
            <a:ext cx="215720" cy="2538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Connector 30">
            <a:extLst>
              <a:ext uri="{FF2B5EF4-FFF2-40B4-BE49-F238E27FC236}">
                <a16:creationId xmlns:a16="http://schemas.microsoft.com/office/drawing/2014/main" id="{A4474794-BECD-9EB9-E35A-AD70B98169EF}"/>
              </a:ext>
            </a:extLst>
          </p:cNvPr>
          <p:cNvSpPr/>
          <p:nvPr/>
        </p:nvSpPr>
        <p:spPr>
          <a:xfrm>
            <a:off x="4054847" y="4091948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0D08DE15-69F5-4733-1FE8-9666A8C5C64C}"/>
              </a:ext>
            </a:extLst>
          </p:cNvPr>
          <p:cNvCxnSpPr>
            <a:cxnSpLocks/>
          </p:cNvCxnSpPr>
          <p:nvPr/>
        </p:nvCxnSpPr>
        <p:spPr>
          <a:xfrm>
            <a:off x="4208187" y="3632127"/>
            <a:ext cx="342397" cy="47130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E5477C10-F4BE-9A07-2C1F-26F57B2BBA63}"/>
              </a:ext>
            </a:extLst>
          </p:cNvPr>
          <p:cNvCxnSpPr>
            <a:cxnSpLocks/>
          </p:cNvCxnSpPr>
          <p:nvPr/>
        </p:nvCxnSpPr>
        <p:spPr>
          <a:xfrm flipH="1" flipV="1">
            <a:off x="4034920" y="3825795"/>
            <a:ext cx="171721" cy="37757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20763054-CC2A-FEF2-B222-47582F1C8BAA}"/>
              </a:ext>
            </a:extLst>
          </p:cNvPr>
          <p:cNvCxnSpPr>
            <a:cxnSpLocks/>
          </p:cNvCxnSpPr>
          <p:nvPr/>
        </p:nvCxnSpPr>
        <p:spPr>
          <a:xfrm flipH="1" flipV="1">
            <a:off x="3558672" y="4498149"/>
            <a:ext cx="496690" cy="11983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3">
            <a:extLst>
              <a:ext uri="{FF2B5EF4-FFF2-40B4-BE49-F238E27FC236}">
                <a16:creationId xmlns:a16="http://schemas.microsoft.com/office/drawing/2014/main" id="{42848C30-3A5D-2BE6-BFF4-A1B366B53AD4}"/>
              </a:ext>
            </a:extLst>
          </p:cNvPr>
          <p:cNvSpPr txBox="1"/>
          <p:nvPr/>
        </p:nvSpPr>
        <p:spPr>
          <a:xfrm>
            <a:off x="3943458" y="4349513"/>
            <a:ext cx="11026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AVOIDANCE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BE6103-635B-141A-CC39-E7A5F53191FA}"/>
              </a:ext>
            </a:extLst>
          </p:cNvPr>
          <p:cNvSpPr/>
          <p:nvPr/>
        </p:nvSpPr>
        <p:spPr>
          <a:xfrm>
            <a:off x="9787581" y="1045506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Minimum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distance of </a:t>
            </a:r>
            <a:r>
              <a:rPr lang="en-GB" sz="1400" b="1">
                <a:solidFill>
                  <a:srgbClr val="000000"/>
                </a:solidFill>
                <a:latin typeface="Calibri" pitchFamily="34"/>
              </a:rPr>
              <a:t>15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CF2C6-9A57-A7B7-D5E3-E1B0C6C5ADB6}"/>
              </a:ext>
            </a:extLst>
          </p:cNvPr>
          <p:cNvSpPr/>
          <p:nvPr/>
        </p:nvSpPr>
        <p:spPr>
          <a:xfrm>
            <a:off x="9787581" y="2073027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20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79D8B-A787-6FD2-2A16-4B2F2183B6DF}"/>
              </a:ext>
            </a:extLst>
          </p:cNvPr>
          <p:cNvSpPr/>
          <p:nvPr/>
        </p:nvSpPr>
        <p:spPr>
          <a:xfrm>
            <a:off x="9787581" y="3100548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of a fixed obstacle after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pic>
        <p:nvPicPr>
          <p:cNvPr id="3" name="10000000_8471175376290746_4116827549242091953_n">
            <a:hlinkClick r:id="" action="ppaction://media"/>
            <a:extLst>
              <a:ext uri="{FF2B5EF4-FFF2-40B4-BE49-F238E27FC236}">
                <a16:creationId xmlns:a16="http://schemas.microsoft.com/office/drawing/2014/main" id="{3F9BA2C1-DAA7-CB10-7726-AACAA7AF4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8325" y="1372324"/>
            <a:ext cx="2770063" cy="48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3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analysis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Presse-papiers vérifié avec un remplissage uni">
            <a:extLst>
              <a:ext uri="{FF2B5EF4-FFF2-40B4-BE49-F238E27FC236}">
                <a16:creationId xmlns:a16="http://schemas.microsoft.com/office/drawing/2014/main" id="{22FAA53C-EE4A-BF17-543B-599E1017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3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Sprint </a:t>
            </a:r>
            <a:r>
              <a:rPr lang="fr-FR" err="1"/>
              <a:t>evaluation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13</a:t>
            </a:fld>
            <a:endParaRPr lang="en-GB"/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8950159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Avoiding fixed obstacle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6468139" y="1766435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Getting an obstacle position with LIDAR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0C84-3A6A-FD65-AD96-C3450DAD4DA2}"/>
              </a:ext>
            </a:extLst>
          </p:cNvPr>
          <p:cNvSpPr/>
          <p:nvPr/>
        </p:nvSpPr>
        <p:spPr>
          <a:xfrm>
            <a:off x="8950159" y="266383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inimum distance of </a:t>
            </a:r>
            <a:r>
              <a:rPr lang="en-GB" sz="1400" b="1">
                <a:solidFill>
                  <a:srgbClr val="000000"/>
                </a:solidFill>
                <a:latin typeface="Calibri" pitchFamily="34"/>
              </a:rPr>
              <a:t>15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39FF3-7210-BE50-9D87-9E3D3A15E9DB}"/>
              </a:ext>
            </a:extLst>
          </p:cNvPr>
          <p:cNvSpPr/>
          <p:nvPr/>
        </p:nvSpPr>
        <p:spPr>
          <a:xfrm>
            <a:off x="6468139" y="369135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ea typeface="+mn-lt"/>
                <a:cs typeface="+mn-lt"/>
              </a:rPr>
              <a:t>Obstacle position </a:t>
            </a:r>
            <a:r>
              <a:rPr lang="fr-FR" sz="1400" b="1">
                <a:solidFill>
                  <a:schemeClr val="tx1"/>
                </a:solidFill>
                <a:ea typeface="+mn-lt"/>
                <a:cs typeface="+mn-lt"/>
              </a:rPr>
              <a:t>+/- 5cm</a:t>
            </a: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84CCA623-3E7B-C100-4FAB-D489647F4718}"/>
              </a:ext>
            </a:extLst>
          </p:cNvPr>
          <p:cNvSpPr/>
          <p:nvPr/>
        </p:nvSpPr>
        <p:spPr>
          <a:xfrm>
            <a:off x="1513053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Sending GPS coordinates</a:t>
            </a:r>
            <a:endParaRPr lang="en-GB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36998-4DD7-7EE3-60B6-4E0FC78AAD5F}"/>
              </a:ext>
            </a:extLst>
          </p:cNvPr>
          <p:cNvSpPr/>
          <p:nvPr/>
        </p:nvSpPr>
        <p:spPr>
          <a:xfrm>
            <a:off x="1513053" y="2672764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one from another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50">
            <a:extLst>
              <a:ext uri="{FF2B5EF4-FFF2-40B4-BE49-F238E27FC236}">
                <a16:creationId xmlns:a16="http://schemas.microsoft.com/office/drawing/2014/main" id="{E9D32758-5293-7165-FCD0-81A7B398AF99}"/>
              </a:ext>
            </a:extLst>
          </p:cNvPr>
          <p:cNvSpPr/>
          <p:nvPr/>
        </p:nvSpPr>
        <p:spPr>
          <a:xfrm>
            <a:off x="3986119" y="1775368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Sending acknowledgement</a:t>
            </a:r>
            <a:endParaRPr lang="en-GB" sz="1400" kern="0">
              <a:latin typeface="Calibri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9E592-A89F-6DD0-8694-9FEF74B3143B}"/>
              </a:ext>
            </a:extLst>
          </p:cNvPr>
          <p:cNvSpPr/>
          <p:nvPr/>
        </p:nvSpPr>
        <p:spPr>
          <a:xfrm>
            <a:off x="3986119" y="2672766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4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 s</a:t>
            </a:r>
            <a:r>
              <a:rPr lang="en-GB" sz="1400" b="1" i="0" u="none" strike="noStrike" kern="1200" cap="none" spc="0">
                <a:solidFill>
                  <a:srgbClr val="000000"/>
                </a:solidFill>
                <a:uFillTx/>
                <a:latin typeface="Calibri" pitchFamily="34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after receiving the coordinates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9EEA7-A4E3-D096-9D0B-1C77656289FD}"/>
              </a:ext>
            </a:extLst>
          </p:cNvPr>
          <p:cNvSpPr/>
          <p:nvPr/>
        </p:nvSpPr>
        <p:spPr>
          <a:xfrm>
            <a:off x="6468139" y="266383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width</a:t>
            </a:r>
          </a:p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+/-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04DB63-14E1-8667-B880-773AA81843D6}"/>
              </a:ext>
            </a:extLst>
          </p:cNvPr>
          <p:cNvSpPr/>
          <p:nvPr/>
        </p:nvSpPr>
        <p:spPr>
          <a:xfrm>
            <a:off x="8950159" y="369135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20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B891-8F8A-7271-50C3-D96DC550BA0C}"/>
              </a:ext>
            </a:extLst>
          </p:cNvPr>
          <p:cNvSpPr/>
          <p:nvPr/>
        </p:nvSpPr>
        <p:spPr>
          <a:xfrm>
            <a:off x="1512026" y="3700285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  <a:ea typeface="+mn-lt"/>
                <a:cs typeface="+mn-lt"/>
              </a:rPr>
              <a:t>GPS coordinates </a:t>
            </a:r>
            <a:r>
              <a:rPr lang="fr-FR" sz="1400" b="1">
                <a:solidFill>
                  <a:schemeClr val="tx1"/>
                </a:solidFill>
                <a:ea typeface="+mn-lt"/>
                <a:cs typeface="+mn-lt"/>
              </a:rPr>
              <a:t>+/- 0,0001 ° </a:t>
            </a:r>
          </a:p>
          <a:p>
            <a:pPr algn="ctr"/>
            <a:r>
              <a:rPr lang="fr-FR" sz="1200" b="1">
                <a:solidFill>
                  <a:schemeClr val="tx1"/>
                </a:solidFill>
                <a:ea typeface="+mn-lt"/>
                <a:cs typeface="+mn-lt"/>
              </a:rPr>
              <a:t>(≈ 50cm) </a:t>
            </a:r>
            <a:endParaRPr lang="fr-FR" sz="1400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0DDCD-776D-0D87-737A-7D58B875CFCF}"/>
              </a:ext>
            </a:extLst>
          </p:cNvPr>
          <p:cNvSpPr/>
          <p:nvPr/>
        </p:nvSpPr>
        <p:spPr>
          <a:xfrm>
            <a:off x="8950159" y="4718873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of a fixed obstacle after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pic>
        <p:nvPicPr>
          <p:cNvPr id="8" name="Graphique 7" descr="Badge Tick1 avec un remplissage uni">
            <a:extLst>
              <a:ext uri="{FF2B5EF4-FFF2-40B4-BE49-F238E27FC236}">
                <a16:creationId xmlns:a16="http://schemas.microsoft.com/office/drawing/2014/main" id="{B439490E-874E-BD0E-29F3-A4388220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789" y="2230657"/>
            <a:ext cx="533828" cy="533828"/>
          </a:xfrm>
          <a:prstGeom prst="rect">
            <a:avLst/>
          </a:prstGeom>
        </p:spPr>
      </p:pic>
      <p:pic>
        <p:nvPicPr>
          <p:cNvPr id="13" name="Graphique 12" descr="Badge Tick1 avec un remplissage uni">
            <a:extLst>
              <a:ext uri="{FF2B5EF4-FFF2-40B4-BE49-F238E27FC236}">
                <a16:creationId xmlns:a16="http://schemas.microsoft.com/office/drawing/2014/main" id="{EFA09C3A-63E9-4F76-2689-FEF11560F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9855" y="2259431"/>
            <a:ext cx="533828" cy="533828"/>
          </a:xfrm>
          <a:prstGeom prst="rect">
            <a:avLst/>
          </a:prstGeom>
        </p:spPr>
      </p:pic>
      <p:pic>
        <p:nvPicPr>
          <p:cNvPr id="14" name="Graphique 13" descr="Badge Tick1 avec un remplissage uni">
            <a:extLst>
              <a:ext uri="{FF2B5EF4-FFF2-40B4-BE49-F238E27FC236}">
                <a16:creationId xmlns:a16="http://schemas.microsoft.com/office/drawing/2014/main" id="{F9911DC9-D43F-582D-74FE-0CB3806B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5279" y="2259431"/>
            <a:ext cx="533828" cy="533828"/>
          </a:xfrm>
          <a:prstGeom prst="rect">
            <a:avLst/>
          </a:prstGeom>
        </p:spPr>
      </p:pic>
      <p:pic>
        <p:nvPicPr>
          <p:cNvPr id="20" name="Graphique 19" descr="Badge croix avec un remplissage uni">
            <a:extLst>
              <a:ext uri="{FF2B5EF4-FFF2-40B4-BE49-F238E27FC236}">
                <a16:creationId xmlns:a16="http://schemas.microsoft.com/office/drawing/2014/main" id="{0FBF1736-7852-C570-EDB7-22DBFC2CC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1875" y="2235105"/>
            <a:ext cx="533828" cy="533828"/>
          </a:xfrm>
          <a:prstGeom prst="rect">
            <a:avLst/>
          </a:prstGeom>
        </p:spPr>
      </p:pic>
      <p:sp>
        <p:nvSpPr>
          <p:cNvPr id="16" name="Rectangle 51">
            <a:extLst>
              <a:ext uri="{FF2B5EF4-FFF2-40B4-BE49-F238E27FC236}">
                <a16:creationId xmlns:a16="http://schemas.microsoft.com/office/drawing/2014/main" id="{19001D10-4AC0-E4C3-2BF8-6B9D141838E6}"/>
              </a:ext>
            </a:extLst>
          </p:cNvPr>
          <p:cNvSpPr/>
          <p:nvPr/>
        </p:nvSpPr>
        <p:spPr>
          <a:xfrm>
            <a:off x="6468139" y="5658370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>
                <a:solidFill>
                  <a:schemeClr val="tx1"/>
                </a:solidFill>
                <a:cs typeface="Calibri"/>
              </a:rPr>
              <a:t>Get the cars direction with the IMU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D34840E-2C7E-D5EF-1E85-A77F9C4B0F65}"/>
              </a:ext>
            </a:extLst>
          </p:cNvPr>
          <p:cNvCxnSpPr/>
          <p:nvPr/>
        </p:nvCxnSpPr>
        <p:spPr>
          <a:xfrm>
            <a:off x="7337011" y="4718873"/>
            <a:ext cx="0" cy="824088"/>
          </a:xfrm>
          <a:prstGeom prst="straightConnector1">
            <a:avLst/>
          </a:prstGeom>
          <a:ln w="5715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989733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6814489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9530454" y="4209599"/>
            <a:ext cx="1163397" cy="30366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1573543" y="3757495"/>
            <a:ext cx="1172576" cy="38738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530456" y="3881064"/>
            <a:ext cx="116339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5329394" y="4994697"/>
            <a:ext cx="1172576" cy="420374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EC31F9-AD61-6224-197F-1EB9FEFCCCB4}"/>
              </a:ext>
            </a:extLst>
          </p:cNvPr>
          <p:cNvSpPr/>
          <p:nvPr/>
        </p:nvSpPr>
        <p:spPr>
          <a:xfrm>
            <a:off x="5323358" y="5391437"/>
            <a:ext cx="1184648" cy="383260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5175BC-8705-2AA8-4384-05BC1477C569}"/>
              </a:ext>
            </a:extLst>
          </p:cNvPr>
          <p:cNvSpPr/>
          <p:nvPr/>
        </p:nvSpPr>
        <p:spPr>
          <a:xfrm>
            <a:off x="5649817" y="3490310"/>
            <a:ext cx="1172576" cy="387381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</p:spTree>
    <p:extLst>
      <p:ext uri="{BB962C8B-B14F-4D97-AF65-F5344CB8AC3E}">
        <p14:creationId xmlns:p14="http://schemas.microsoft.com/office/powerpoint/2010/main" val="423170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5329394" y="4994697"/>
            <a:ext cx="1172576" cy="420374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EC31F9-AD61-6224-197F-1EB9FEFCCCB4}"/>
              </a:ext>
            </a:extLst>
          </p:cNvPr>
          <p:cNvSpPr/>
          <p:nvPr/>
        </p:nvSpPr>
        <p:spPr>
          <a:xfrm>
            <a:off x="5323358" y="5391437"/>
            <a:ext cx="1184648" cy="383260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7CDBB35-5FEE-AC73-714C-A510D64B9B49}"/>
              </a:ext>
            </a:extLst>
          </p:cNvPr>
          <p:cNvSpPr/>
          <p:nvPr/>
        </p:nvSpPr>
        <p:spPr>
          <a:xfrm>
            <a:off x="3468385" y="5005439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EE8CD2-AAD3-D8B5-BFA6-3E06EA41B475}"/>
              </a:ext>
            </a:extLst>
          </p:cNvPr>
          <p:cNvSpPr/>
          <p:nvPr/>
        </p:nvSpPr>
        <p:spPr>
          <a:xfrm>
            <a:off x="1573543" y="5006379"/>
            <a:ext cx="1894842" cy="365129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FBD921-FAAF-F998-0CFF-803079C87AA0}"/>
              </a:ext>
            </a:extLst>
          </p:cNvPr>
          <p:cNvSpPr/>
          <p:nvPr/>
        </p:nvSpPr>
        <p:spPr>
          <a:xfrm>
            <a:off x="1573543" y="5428227"/>
            <a:ext cx="1894842" cy="365129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A248B6F-CD1E-41F9-7784-8426EC438BC7}"/>
              </a:ext>
            </a:extLst>
          </p:cNvPr>
          <p:cNvSpPr/>
          <p:nvPr/>
        </p:nvSpPr>
        <p:spPr>
          <a:xfrm>
            <a:off x="3468385" y="542996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03A837-E0DE-8678-70A4-B1655D16FB4A}"/>
              </a:ext>
            </a:extLst>
          </p:cNvPr>
          <p:cNvSpPr/>
          <p:nvPr/>
        </p:nvSpPr>
        <p:spPr>
          <a:xfrm>
            <a:off x="6938128" y="5509761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ROS2 </a:t>
            </a:r>
            <a:r>
              <a:rPr lang="fr-FR" err="1"/>
              <a:t>advantages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9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  <p:bldP spid="49" grpId="0" animBg="1"/>
      <p:bldP spid="51" grpId="0" animBg="1"/>
      <p:bldP spid="16" grpId="0" animBg="1"/>
      <p:bldP spid="22" grpId="0" animBg="1"/>
      <p:bldP spid="23" grpId="0" animBg="1"/>
      <p:bldP spid="24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989733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6814489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5175BC-8705-2AA8-4384-05BC1477C569}"/>
              </a:ext>
            </a:extLst>
          </p:cNvPr>
          <p:cNvSpPr/>
          <p:nvPr/>
        </p:nvSpPr>
        <p:spPr>
          <a:xfrm>
            <a:off x="5649817" y="3490310"/>
            <a:ext cx="1172576" cy="387381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</p:spTree>
    <p:extLst>
      <p:ext uri="{BB962C8B-B14F-4D97-AF65-F5344CB8AC3E}">
        <p14:creationId xmlns:p14="http://schemas.microsoft.com/office/powerpoint/2010/main" val="51316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1573543" y="3757495"/>
            <a:ext cx="1172576" cy="38738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ABF70D-324E-40C5-5E1C-2E299CE13C55}"/>
              </a:ext>
            </a:extLst>
          </p:cNvPr>
          <p:cNvSpPr/>
          <p:nvPr/>
        </p:nvSpPr>
        <p:spPr>
          <a:xfrm>
            <a:off x="6934135" y="3479086"/>
            <a:ext cx="805272" cy="187485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2828200-94C5-FCFA-1EEB-A344507B6209}"/>
              </a:ext>
            </a:extLst>
          </p:cNvPr>
          <p:cNvSpPr/>
          <p:nvPr/>
        </p:nvSpPr>
        <p:spPr>
          <a:xfrm>
            <a:off x="7564773" y="3475625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DE5FA-0A02-6982-4679-54803C509B26}"/>
              </a:ext>
            </a:extLst>
          </p:cNvPr>
          <p:cNvSpPr/>
          <p:nvPr/>
        </p:nvSpPr>
        <p:spPr>
          <a:xfrm>
            <a:off x="4072600" y="5797870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Timer </a:t>
            </a:r>
            <a:r>
              <a:rPr lang="fr-FR" err="1"/>
              <a:t>implementation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4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7076609" y="3834539"/>
            <a:ext cx="1163397" cy="30366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avoiding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076611" y="3506004"/>
            <a:ext cx="116339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A01C4-01B9-A69D-6002-7FBD70A2F913}"/>
              </a:ext>
            </a:extLst>
          </p:cNvPr>
          <p:cNvSpPr/>
          <p:nvPr/>
        </p:nvSpPr>
        <p:spPr>
          <a:xfrm>
            <a:off x="1996192" y="4287281"/>
            <a:ext cx="3633924" cy="183242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C0750-C916-CE5C-6A31-619D259CB5C1}"/>
              </a:ext>
            </a:extLst>
          </p:cNvPr>
          <p:cNvSpPr/>
          <p:nvPr/>
        </p:nvSpPr>
        <p:spPr>
          <a:xfrm>
            <a:off x="6850512" y="4271650"/>
            <a:ext cx="3633924" cy="183242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the cars direction with the IMU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4F06342-99E7-3135-C255-DD6FB97AB065}"/>
              </a:ext>
            </a:extLst>
          </p:cNvPr>
          <p:cNvSpPr/>
          <p:nvPr/>
        </p:nvSpPr>
        <p:spPr>
          <a:xfrm>
            <a:off x="5510489" y="4270291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8F7550-6A33-0B73-1C21-AAA6FDC0B094}"/>
              </a:ext>
            </a:extLst>
          </p:cNvPr>
          <p:cNvSpPr/>
          <p:nvPr/>
        </p:nvSpPr>
        <p:spPr>
          <a:xfrm>
            <a:off x="10164238" y="426393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0523F2-1F55-0754-4878-7792798E1143}"/>
              </a:ext>
            </a:extLst>
          </p:cNvPr>
          <p:cNvSpPr/>
          <p:nvPr/>
        </p:nvSpPr>
        <p:spPr>
          <a:xfrm>
            <a:off x="4449881" y="5906062"/>
            <a:ext cx="3546308" cy="494738"/>
          </a:xfrm>
          <a:prstGeom prst="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LiDAR</a:t>
            </a:r>
            <a:r>
              <a:rPr lang="fr-FR"/>
              <a:t> </a:t>
            </a:r>
            <a:r>
              <a:rPr lang="fr-FR" err="1"/>
              <a:t>problems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8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5" grpId="0" animBg="1"/>
      <p:bldP spid="22" grpId="0" animBg="1"/>
      <p:bldP spid="23" grpId="0" animBg="1"/>
      <p:bldP spid="24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41628" y="90497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Velocity chart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3A31B-2236-68A1-6993-F52C49371166}"/>
              </a:ext>
            </a:extLst>
          </p:cNvPr>
          <p:cNvSpPr/>
          <p:nvPr/>
        </p:nvSpPr>
        <p:spPr>
          <a:xfrm>
            <a:off x="2360815" y="1550168"/>
            <a:ext cx="7897090" cy="466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A661B4D0-8975-00B2-4336-7F397FD4E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936137"/>
              </p:ext>
            </p:extLst>
          </p:nvPr>
        </p:nvGraphicFramePr>
        <p:xfrm>
          <a:off x="2360815" y="1952884"/>
          <a:ext cx="8128000" cy="385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6647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3">
            <a:extLst>
              <a:ext uri="{FF2B5EF4-FFF2-40B4-BE49-F238E27FC236}">
                <a16:creationId xmlns:a16="http://schemas.microsoft.com/office/drawing/2014/main" id="{1BBED52E-BCB7-CEEC-2C72-81F56C709A9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EAE64768-A30E-8039-1127-780CF5B0B27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B1908E4-3A13-0EAA-751B-5EE7DBA9613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1F3F9981-A64D-794D-E0FE-27CB9BDBA819}"/>
              </a:ext>
            </a:extLst>
          </p:cNvPr>
          <p:cNvSpPr>
            <a:spLocks noMove="1" noResize="1"/>
          </p:cNvSpPr>
          <p:nvPr/>
        </p:nvSpPr>
        <p:spPr>
          <a:xfrm>
            <a:off x="0" y="761996"/>
            <a:ext cx="12191996" cy="609600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l" rtl="0"/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  <a:cs typeface="Calibri" panose="020F0502020204030204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BBD8130-3B41-6BC1-484E-612721280D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94466" y="2107119"/>
            <a:ext cx="5998061" cy="1141143"/>
          </a:xfrm>
        </p:spPr>
        <p:txBody>
          <a:bodyPr anchor="t" anchorCtr="0">
            <a:noAutofit/>
          </a:bodyPr>
          <a:lstStyle/>
          <a:p>
            <a:pPr lvl="0" algn="l"/>
            <a:r>
              <a:rPr lang="en-US" sz="8800"/>
              <a:t>Tow Mater</a:t>
            </a:r>
            <a:endParaRPr lang="en-US" sz="8800">
              <a:cs typeface="Aharoni"/>
            </a:endParaRPr>
          </a:p>
        </p:txBody>
      </p:sp>
      <p:sp>
        <p:nvSpPr>
          <p:cNvPr id="9" name="Sous-titre 6">
            <a:extLst>
              <a:ext uri="{FF2B5EF4-FFF2-40B4-BE49-F238E27FC236}">
                <a16:creationId xmlns:a16="http://schemas.microsoft.com/office/drawing/2014/main" id="{F441765D-0620-D96E-7349-1E2D4B0910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5842" y="3429000"/>
            <a:ext cx="4300158" cy="484519"/>
          </a:xfrm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algn="l"/>
            <a:r>
              <a:rPr lang="fr-FR" sz="3200" b="1" err="1"/>
              <a:t>Fourth</a:t>
            </a:r>
            <a:r>
              <a:rPr lang="fr-FR" sz="3200" b="1"/>
              <a:t> </a:t>
            </a:r>
            <a:r>
              <a:rPr lang="fr-FR" sz="3200" b="1" err="1"/>
              <a:t>review</a:t>
            </a:r>
            <a:endParaRPr lang="fr-FR" sz="3200" b="1"/>
          </a:p>
        </p:txBody>
      </p:sp>
      <p:pic>
        <p:nvPicPr>
          <p:cNvPr id="14" name="Image 19">
            <a:extLst>
              <a:ext uri="{FF2B5EF4-FFF2-40B4-BE49-F238E27FC236}">
                <a16:creationId xmlns:a16="http://schemas.microsoft.com/office/drawing/2014/main" id="{3BE51AA7-20C7-9138-6ECF-343791B9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5663">
            <a:off x="8617375" y="2337088"/>
            <a:ext cx="1268821" cy="7430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1043BB-5005-A09D-AC10-E307090FBF59}"/>
              </a:ext>
            </a:extLst>
          </p:cNvPr>
          <p:cNvSpPr txBox="1"/>
          <p:nvPr/>
        </p:nvSpPr>
        <p:spPr>
          <a:xfrm>
            <a:off x="115854" y="4828217"/>
            <a:ext cx="31127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+ Martin </a:t>
            </a:r>
            <a:r>
              <a:rPr lang="fr-FR" err="1">
                <a:ea typeface="+mn-lt"/>
                <a:cs typeface="+mn-lt"/>
              </a:rPr>
              <a:t>Chéliz</a:t>
            </a:r>
            <a:endParaRPr lang="fr-FR" err="1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Laura Mendes</a:t>
            </a:r>
            <a:endParaRPr lang="fr-FR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Samantha </a:t>
            </a:r>
            <a:r>
              <a:rPr lang="fr-FR" err="1">
                <a:ea typeface="+mn-lt"/>
                <a:cs typeface="+mn-lt"/>
              </a:rPr>
              <a:t>Gorrin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Alexis Pierre Dit Lambert</a:t>
            </a:r>
            <a:endParaRPr lang="fr-FR"/>
          </a:p>
          <a:p>
            <a:r>
              <a:rPr lang="fr-FR">
                <a:ea typeface="+mn-lt"/>
                <a:cs typeface="+mn-lt"/>
              </a:rPr>
              <a:t>+ Imane El </a:t>
            </a:r>
            <a:r>
              <a:rPr lang="fr-FR" err="1">
                <a:ea typeface="+mn-lt"/>
                <a:cs typeface="+mn-lt"/>
              </a:rPr>
              <a:t>Khamlichi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Léonie </a:t>
            </a:r>
            <a:r>
              <a:rPr lang="fr-FR" err="1">
                <a:ea typeface="+mn-lt"/>
                <a:cs typeface="+mn-lt"/>
              </a:rPr>
              <a:t>Hatte</a:t>
            </a:r>
            <a:endParaRPr lang="fr-FR" err="1"/>
          </a:p>
          <a:p>
            <a:pPr algn="l"/>
            <a:endParaRPr lang="fr-FR">
              <a:cs typeface="Calibri"/>
            </a:endParaRPr>
          </a:p>
        </p:txBody>
      </p:sp>
      <p:pic>
        <p:nvPicPr>
          <p:cNvPr id="7" name="Image 15">
            <a:extLst>
              <a:ext uri="{FF2B5EF4-FFF2-40B4-BE49-F238E27FC236}">
                <a16:creationId xmlns:a16="http://schemas.microsoft.com/office/drawing/2014/main" id="{38F31DA7-DCE6-7238-7510-50FE32F1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897" y="1720451"/>
            <a:ext cx="3647103" cy="36758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4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risks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209768A6-4E26-52D1-631C-23C991D3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39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FMECA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21</a:t>
            </a:fld>
            <a:endParaRPr lang="en-GB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D5FA4FC-3A54-BBDD-122E-94277261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231"/>
            <a:ext cx="12192000" cy="48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40C5801-1235-3C1F-A93E-33112003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36" y="798021"/>
            <a:ext cx="8937945" cy="6059979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64481" y="798021"/>
            <a:ext cx="9144000" cy="1266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Trajectory</a:t>
            </a:r>
            <a:r>
              <a:rPr lang="fr-FR"/>
              <a:t> </a:t>
            </a:r>
          </a:p>
          <a:p>
            <a:r>
              <a:rPr lang="fr-FR" err="1"/>
              <a:t>fault</a:t>
            </a:r>
            <a:r>
              <a:rPr lang="fr-FR"/>
              <a:t> </a:t>
            </a:r>
            <a:r>
              <a:rPr lang="fr-FR" err="1"/>
              <a:t>tree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6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23</a:t>
            </a:fld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5BCBEA-AE0A-3257-AFFE-199B0118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96" y="787995"/>
            <a:ext cx="9105007" cy="6070005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2FD9FF84-5923-EF01-C6BF-DEA173D66734}"/>
              </a:ext>
            </a:extLst>
          </p:cNvPr>
          <p:cNvSpPr txBox="1">
            <a:spLocks/>
          </p:cNvSpPr>
          <p:nvPr/>
        </p:nvSpPr>
        <p:spPr>
          <a:xfrm>
            <a:off x="864481" y="798021"/>
            <a:ext cx="9144000" cy="1266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Obstacle </a:t>
            </a:r>
          </a:p>
          <a:p>
            <a:r>
              <a:rPr lang="fr-FR" err="1"/>
              <a:t>fault</a:t>
            </a:r>
            <a:r>
              <a:rPr lang="fr-FR"/>
              <a:t> </a:t>
            </a:r>
            <a:r>
              <a:rPr lang="fr-FR" err="1"/>
              <a:t>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50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5 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plan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Notes Post-it 3 avec un remplissage uni">
            <a:extLst>
              <a:ext uri="{FF2B5EF4-FFF2-40B4-BE49-F238E27FC236}">
                <a16:creationId xmlns:a16="http://schemas.microsoft.com/office/drawing/2014/main" id="{6F97DD61-8CEA-ADBA-926B-BDFD021D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39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Next sprint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25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775844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Reaching the damaged car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35336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567652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83897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24/01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58649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8369220" y="3119328"/>
            <a:ext cx="1184648" cy="31042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7216724" y="3118474"/>
            <a:ext cx="1184648" cy="311273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9643240" y="5531577"/>
            <a:ext cx="117257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Samantha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006733" y="2139721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446780" y="1329024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17/01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4620912" y="3866923"/>
            <a:ext cx="1172576" cy="282574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642773" y="5820172"/>
            <a:ext cx="117257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</a:rPr>
              <a:t>Léonie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9676033" y="3494265"/>
            <a:ext cx="1172576" cy="303667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Alexis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DA109-9625-B0CD-76B6-9613420F4C25}"/>
              </a:ext>
            </a:extLst>
          </p:cNvPr>
          <p:cNvSpPr/>
          <p:nvPr/>
        </p:nvSpPr>
        <p:spPr>
          <a:xfrm>
            <a:off x="1102458" y="3213128"/>
            <a:ext cx="5578430" cy="176731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Identify the position/orientation relative to the damaged car with the IMU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6645849" y="3202391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37C29-6BBB-9911-0DD5-C127ADC47C3A}"/>
              </a:ext>
            </a:extLst>
          </p:cNvPr>
          <p:cNvSpPr/>
          <p:nvPr/>
        </p:nvSpPr>
        <p:spPr>
          <a:xfrm>
            <a:off x="1609955" y="4327876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Document the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A0707-36C2-64D7-1D7D-2454D485C19E}"/>
              </a:ext>
            </a:extLst>
          </p:cNvPr>
          <p:cNvSpPr/>
          <p:nvPr/>
        </p:nvSpPr>
        <p:spPr>
          <a:xfrm>
            <a:off x="1102458" y="3554868"/>
            <a:ext cx="8209484" cy="18246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Fix the CAN to reduce risks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CA1CE44-523A-11F8-3CA5-3820E52BFF35}"/>
              </a:ext>
            </a:extLst>
          </p:cNvPr>
          <p:cNvSpPr/>
          <p:nvPr/>
        </p:nvSpPr>
        <p:spPr>
          <a:xfrm>
            <a:off x="9163110" y="3535261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5DB51-BD6B-3B5A-3A16-A3B21FBE7451}"/>
              </a:ext>
            </a:extLst>
          </p:cNvPr>
          <p:cNvSpPr/>
          <p:nvPr/>
        </p:nvSpPr>
        <p:spPr>
          <a:xfrm>
            <a:off x="1619021" y="5120870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Avoiding the obstacles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3CABA0-B3CF-2A9E-F526-98A6543169B4}"/>
              </a:ext>
            </a:extLst>
          </p:cNvPr>
          <p:cNvSpPr/>
          <p:nvPr/>
        </p:nvSpPr>
        <p:spPr>
          <a:xfrm>
            <a:off x="1102458" y="5550753"/>
            <a:ext cx="8209484" cy="177766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Improve the avoiding trajectory and coming back to the initial position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5541D0D-B5A4-7040-A878-C443F775AB74}"/>
              </a:ext>
            </a:extLst>
          </p:cNvPr>
          <p:cNvSpPr/>
          <p:nvPr/>
        </p:nvSpPr>
        <p:spPr>
          <a:xfrm>
            <a:off x="9105551" y="5550753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D9DF3-0258-6518-4BA1-E41B5CD34962}"/>
              </a:ext>
            </a:extLst>
          </p:cNvPr>
          <p:cNvSpPr/>
          <p:nvPr/>
        </p:nvSpPr>
        <p:spPr>
          <a:xfrm>
            <a:off x="6060097" y="3904211"/>
            <a:ext cx="3298392" cy="204058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Adapt the maneuver to the orientation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CC905BF-DBF7-A942-AA3D-244340E213AB}"/>
              </a:ext>
            </a:extLst>
          </p:cNvPr>
          <p:cNvSpPr/>
          <p:nvPr/>
        </p:nvSpPr>
        <p:spPr>
          <a:xfrm>
            <a:off x="9163110" y="390497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2DC65-4FDB-BFC5-0D12-FC51780FB197}"/>
              </a:ext>
            </a:extLst>
          </p:cNvPr>
          <p:cNvSpPr/>
          <p:nvPr/>
        </p:nvSpPr>
        <p:spPr>
          <a:xfrm>
            <a:off x="1311233" y="4754880"/>
            <a:ext cx="4532315" cy="204058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Complete the Web Page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41DBD7-BF83-AE10-82F2-6A70E04983F7}"/>
              </a:ext>
            </a:extLst>
          </p:cNvPr>
          <p:cNvSpPr/>
          <p:nvPr/>
        </p:nvSpPr>
        <p:spPr>
          <a:xfrm>
            <a:off x="6060097" y="4771284"/>
            <a:ext cx="4532315" cy="177766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Finalize the project Plan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00F673-3D04-6029-2C28-6B1B3B389B68}"/>
              </a:ext>
            </a:extLst>
          </p:cNvPr>
          <p:cNvSpPr/>
          <p:nvPr/>
        </p:nvSpPr>
        <p:spPr>
          <a:xfrm>
            <a:off x="5510323" y="4756380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60D376F-6C26-1B79-C8C3-AF8647FC59DB}"/>
              </a:ext>
            </a:extLst>
          </p:cNvPr>
          <p:cNvSpPr/>
          <p:nvPr/>
        </p:nvSpPr>
        <p:spPr>
          <a:xfrm>
            <a:off x="10289057" y="476451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097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8" grpId="0" animBg="1"/>
      <p:bldP spid="6" grpId="0" animBg="1"/>
      <p:bldP spid="7" grpId="0" animBg="1"/>
      <p:bldP spid="16" grpId="0" animBg="1"/>
      <p:bldP spid="50" grpId="0" animBg="1"/>
      <p:bldP spid="8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26</a:t>
            </a:fld>
            <a:endParaRPr lang="en-GB"/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3C51B8BE-F329-83D2-BF85-6E483A7206F2}"/>
              </a:ext>
            </a:extLst>
          </p:cNvPr>
          <p:cNvSpPr/>
          <p:nvPr/>
        </p:nvSpPr>
        <p:spPr>
          <a:xfrm>
            <a:off x="941820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Towing the car on a straight line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A909616B-4704-18E7-2C9E-E30C2C5F65E8}"/>
              </a:ext>
            </a:extLst>
          </p:cNvPr>
          <p:cNvSpPr/>
          <p:nvPr/>
        </p:nvSpPr>
        <p:spPr>
          <a:xfrm>
            <a:off x="2987106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Setting manoeuvre of alignment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DD299AF5-1811-1BD4-5471-30ECF1F9B6AF}"/>
              </a:ext>
            </a:extLst>
          </p:cNvPr>
          <p:cNvSpPr/>
          <p:nvPr/>
        </p:nvSpPr>
        <p:spPr>
          <a:xfrm>
            <a:off x="1380774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>
                <a:solidFill>
                  <a:srgbClr val="000000"/>
                </a:solidFill>
                <a:latin typeface="Calibri" pitchFamily="34"/>
              </a:rPr>
              <a:t>Sending GPS coordinates and acknowledgement</a:t>
            </a:r>
            <a:endParaRPr lang="en-GB" sz="1200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07CBFEA2-7829-EC7B-4568-B6CBD6F475BB}"/>
              </a:ext>
            </a:extLst>
          </p:cNvPr>
          <p:cNvSpPr/>
          <p:nvPr/>
        </p:nvSpPr>
        <p:spPr>
          <a:xfrm>
            <a:off x="7806840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Avoiding fixed obstacle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3A69C336-2682-B2F1-748C-085E42C55C93}"/>
              </a:ext>
            </a:extLst>
          </p:cNvPr>
          <p:cNvSpPr/>
          <p:nvPr/>
        </p:nvSpPr>
        <p:spPr>
          <a:xfrm>
            <a:off x="6199769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Lining up with the damaged vehicle</a:t>
            </a:r>
            <a:endParaRPr lang="en-US" sz="1200" kern="0">
              <a:solidFill>
                <a:srgbClr val="000000"/>
              </a:solidFill>
              <a:latin typeface="Calibri" pitchFamily="34"/>
            </a:endParaRPr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8E9117BC-31ED-CDAD-CF97-40900AFEAF84}"/>
              </a:ext>
            </a:extLst>
          </p:cNvPr>
          <p:cNvSpPr/>
          <p:nvPr/>
        </p:nvSpPr>
        <p:spPr>
          <a:xfrm>
            <a:off x="458302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US" sz="1200" kern="0">
                <a:solidFill>
                  <a:srgbClr val="000000"/>
                </a:solidFill>
                <a:latin typeface="Calibri" pitchFamily="34"/>
              </a:rPr>
              <a:t>Detecting small obstacles</a:t>
            </a:r>
          </a:p>
        </p:txBody>
      </p:sp>
      <p:pic>
        <p:nvPicPr>
          <p:cNvPr id="20" name="Graphique 19" descr="Sans fil avec un remplissage uni">
            <a:extLst>
              <a:ext uri="{FF2B5EF4-FFF2-40B4-BE49-F238E27FC236}">
                <a16:creationId xmlns:a16="http://schemas.microsoft.com/office/drawing/2014/main" id="{F9F128E1-6405-DEE6-F8EF-0648470B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9389" y="2430302"/>
            <a:ext cx="563057" cy="563057"/>
          </a:xfrm>
          <a:prstGeom prst="rect">
            <a:avLst/>
          </a:prstGeom>
        </p:spPr>
      </p:pic>
      <p:pic>
        <p:nvPicPr>
          <p:cNvPr id="21" name="Graphique 20" descr="Coche avec un remplissage uni">
            <a:extLst>
              <a:ext uri="{FF2B5EF4-FFF2-40B4-BE49-F238E27FC236}">
                <a16:creationId xmlns:a16="http://schemas.microsoft.com/office/drawing/2014/main" id="{B86F3194-F51D-8B62-1720-AC5022295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7586" y="2711830"/>
            <a:ext cx="426597" cy="426597"/>
          </a:xfrm>
          <a:prstGeom prst="rect">
            <a:avLst/>
          </a:prstGeom>
        </p:spPr>
      </p:pic>
      <p:grpSp>
        <p:nvGrpSpPr>
          <p:cNvPr id="26" name="Groupe 22">
            <a:extLst>
              <a:ext uri="{FF2B5EF4-FFF2-40B4-BE49-F238E27FC236}">
                <a16:creationId xmlns:a16="http://schemas.microsoft.com/office/drawing/2014/main" id="{5A7E717F-FF29-AFF7-C70B-E1C45B2F0010}"/>
              </a:ext>
            </a:extLst>
          </p:cNvPr>
          <p:cNvGrpSpPr/>
          <p:nvPr/>
        </p:nvGrpSpPr>
        <p:grpSpPr>
          <a:xfrm rot="5400000">
            <a:off x="9838621" y="2603719"/>
            <a:ext cx="563055" cy="1331111"/>
            <a:chOff x="1242368" y="1435754"/>
            <a:chExt cx="336590" cy="724927"/>
          </a:xfrm>
        </p:grpSpPr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C4C04DC9-6F4F-05BC-774A-1E60576FF9D6}"/>
                </a:ext>
              </a:extLst>
            </p:cNvPr>
            <p:cNvSpPr/>
            <p:nvPr/>
          </p:nvSpPr>
          <p:spPr>
            <a:xfrm rot="16200004">
              <a:off x="1129138" y="1548984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Ellipse 25">
              <a:extLst>
                <a:ext uri="{FF2B5EF4-FFF2-40B4-BE49-F238E27FC236}">
                  <a16:creationId xmlns:a16="http://schemas.microsoft.com/office/drawing/2014/main" id="{B16D0DCF-773F-6A6C-58FD-54BC2DC6D591}"/>
                </a:ext>
              </a:extLst>
            </p:cNvPr>
            <p:cNvSpPr/>
            <p:nvPr/>
          </p:nvSpPr>
          <p:spPr>
            <a:xfrm rot="16200004">
              <a:off x="1336460" y="2005690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65" name="Groupe 5">
            <a:extLst>
              <a:ext uri="{FF2B5EF4-FFF2-40B4-BE49-F238E27FC236}">
                <a16:creationId xmlns:a16="http://schemas.microsoft.com/office/drawing/2014/main" id="{05551156-767F-A68D-8F0E-42B7E00B293E}"/>
              </a:ext>
            </a:extLst>
          </p:cNvPr>
          <p:cNvGrpSpPr/>
          <p:nvPr/>
        </p:nvGrpSpPr>
        <p:grpSpPr>
          <a:xfrm rot="5400000">
            <a:off x="1802515" y="2854743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0EB3348B-45CB-A804-29D2-CF39684FC384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7" name="Ellipse 7">
              <a:extLst>
                <a:ext uri="{FF2B5EF4-FFF2-40B4-BE49-F238E27FC236}">
                  <a16:creationId xmlns:a16="http://schemas.microsoft.com/office/drawing/2014/main" id="{674124C0-056C-AA61-3A43-AF652F2BBE7E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3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27</a:t>
            </a:fld>
            <a:endParaRPr lang="en-GB"/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3C51B8BE-F329-83D2-BF85-6E483A7206F2}"/>
              </a:ext>
            </a:extLst>
          </p:cNvPr>
          <p:cNvSpPr/>
          <p:nvPr/>
        </p:nvSpPr>
        <p:spPr>
          <a:xfrm>
            <a:off x="941820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Towing the car on a straight line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A909616B-4704-18E7-2C9E-E30C2C5F65E8}"/>
              </a:ext>
            </a:extLst>
          </p:cNvPr>
          <p:cNvSpPr/>
          <p:nvPr/>
        </p:nvSpPr>
        <p:spPr>
          <a:xfrm>
            <a:off x="2987106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Setting manoeuvre of alignment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DD299AF5-1811-1BD4-5471-30ECF1F9B6AF}"/>
              </a:ext>
            </a:extLst>
          </p:cNvPr>
          <p:cNvSpPr/>
          <p:nvPr/>
        </p:nvSpPr>
        <p:spPr>
          <a:xfrm>
            <a:off x="1380774" y="5333435"/>
            <a:ext cx="1403887" cy="7101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>
                <a:solidFill>
                  <a:srgbClr val="000000"/>
                </a:solidFill>
                <a:latin typeface="Calibri" pitchFamily="34"/>
              </a:rPr>
              <a:t>Sending GPS coordinates and acknowledgement</a:t>
            </a:r>
            <a:endParaRPr lang="en-GB" sz="1200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07CBFEA2-7829-EC7B-4568-B6CBD6F475BB}"/>
              </a:ext>
            </a:extLst>
          </p:cNvPr>
          <p:cNvSpPr/>
          <p:nvPr/>
        </p:nvSpPr>
        <p:spPr>
          <a:xfrm>
            <a:off x="7806840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Avoiding fixed obstacle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3A69C336-2682-B2F1-748C-085E42C55C93}"/>
              </a:ext>
            </a:extLst>
          </p:cNvPr>
          <p:cNvSpPr/>
          <p:nvPr/>
        </p:nvSpPr>
        <p:spPr>
          <a:xfrm>
            <a:off x="6199769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Lining up with the damaged vehicle</a:t>
            </a:r>
            <a:endParaRPr lang="en-US" sz="1200" kern="0">
              <a:solidFill>
                <a:srgbClr val="000000"/>
              </a:solidFill>
              <a:latin typeface="Calibri" pitchFamily="34"/>
            </a:endParaRPr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8E9117BC-31ED-CDAD-CF97-40900AFEAF84}"/>
              </a:ext>
            </a:extLst>
          </p:cNvPr>
          <p:cNvSpPr/>
          <p:nvPr/>
        </p:nvSpPr>
        <p:spPr>
          <a:xfrm>
            <a:off x="458302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US" sz="1200" kern="0">
                <a:solidFill>
                  <a:srgbClr val="000000"/>
                </a:solidFill>
                <a:latin typeface="Calibri" pitchFamily="34"/>
              </a:rPr>
              <a:t>Detecting small obstacles</a:t>
            </a:r>
          </a:p>
        </p:txBody>
      </p:sp>
      <p:grpSp>
        <p:nvGrpSpPr>
          <p:cNvPr id="9" name="Groupe 22">
            <a:extLst>
              <a:ext uri="{FF2B5EF4-FFF2-40B4-BE49-F238E27FC236}">
                <a16:creationId xmlns:a16="http://schemas.microsoft.com/office/drawing/2014/main" id="{90CC64C2-8647-EE03-A916-689EDF1297C9}"/>
              </a:ext>
            </a:extLst>
          </p:cNvPr>
          <p:cNvGrpSpPr/>
          <p:nvPr/>
        </p:nvGrpSpPr>
        <p:grpSpPr>
          <a:xfrm rot="16200000">
            <a:off x="2174966" y="2288693"/>
            <a:ext cx="563055" cy="1331111"/>
            <a:chOff x="1242368" y="1435754"/>
            <a:chExt cx="336590" cy="724927"/>
          </a:xfrm>
        </p:grpSpPr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B07A910E-D541-D3CE-2429-EE47E74835DC}"/>
                </a:ext>
              </a:extLst>
            </p:cNvPr>
            <p:cNvSpPr/>
            <p:nvPr/>
          </p:nvSpPr>
          <p:spPr>
            <a:xfrm rot="16200004">
              <a:off x="1129138" y="1548984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" name="Ellipse 25">
              <a:extLst>
                <a:ext uri="{FF2B5EF4-FFF2-40B4-BE49-F238E27FC236}">
                  <a16:creationId xmlns:a16="http://schemas.microsoft.com/office/drawing/2014/main" id="{E11EC1BA-85BE-32CC-29CD-CDF2233DF54B}"/>
                </a:ext>
              </a:extLst>
            </p:cNvPr>
            <p:cNvSpPr/>
            <p:nvPr/>
          </p:nvSpPr>
          <p:spPr>
            <a:xfrm rot="16200004">
              <a:off x="1336460" y="2005690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Groupe 5">
            <a:extLst>
              <a:ext uri="{FF2B5EF4-FFF2-40B4-BE49-F238E27FC236}">
                <a16:creationId xmlns:a16="http://schemas.microsoft.com/office/drawing/2014/main" id="{F5FBF7A6-1003-9495-CBE8-E35249F6E117}"/>
              </a:ext>
            </a:extLst>
          </p:cNvPr>
          <p:cNvGrpSpPr/>
          <p:nvPr/>
        </p:nvGrpSpPr>
        <p:grpSpPr>
          <a:xfrm rot="5400000">
            <a:off x="1948793" y="3590791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4FDB0BA-ABE6-5CA9-9F88-9B25C6A908BD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4" name="Ellipse 7">
              <a:extLst>
                <a:ext uri="{FF2B5EF4-FFF2-40B4-BE49-F238E27FC236}">
                  <a16:creationId xmlns:a16="http://schemas.microsoft.com/office/drawing/2014/main" id="{5DC52DE7-2434-77DF-0F64-97765F34CE16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F0B6CB88-B5DF-71B5-FC15-F6BDB6559BC4}"/>
              </a:ext>
            </a:extLst>
          </p:cNvPr>
          <p:cNvSpPr txBox="1"/>
          <p:nvPr/>
        </p:nvSpPr>
        <p:spPr>
          <a:xfrm>
            <a:off x="8389506" y="172136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err="1"/>
              <a:t>Without</a:t>
            </a:r>
            <a:r>
              <a:rPr lang="fr-FR" sz="2000" b="1"/>
              <a:t> U-turn</a:t>
            </a:r>
          </a:p>
        </p:txBody>
      </p:sp>
    </p:spTree>
    <p:extLst>
      <p:ext uri="{BB962C8B-B14F-4D97-AF65-F5344CB8AC3E}">
        <p14:creationId xmlns:p14="http://schemas.microsoft.com/office/powerpoint/2010/main" val="391250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0023 C 0.00586 0.00208 0.01185 0.00416 0.01784 0.00648 C 0.01979 0.0074 0.02162 0.00972 0.02383 0.00995 L 0.0931 0.0081 C 0.1181 0.00648 0.14349 0.00879 0.16836 0.00324 C 0.18633 -0.00093 0.20482 -0.0044 0.22201 -0.01459 L 0.25195 -0.03241 C 0.25742 -0.03588 0.26276 -0.03959 0.26862 -0.04213 C 0.28151 -0.04861 0.28281 -0.04838 0.29492 -0.05857 C 0.30834 -0.07014 0.31758 -0.07755 0.32839 -0.09098 C 0.33529 -0.10023 0.34076 -0.10926 0.34857 -0.1169 C 0.35235 -0.12084 0.35664 -0.12338 0.36055 -0.12686 C 0.37031 -0.13565 0.37031 -0.13843 0.38086 -0.1463 C 0.38412 -0.14885 0.38802 -0.15047 0.39167 -0.15278 C 0.39883 -0.15764 0.40534 -0.16459 0.41315 -0.16736 L 0.4263 -0.17223 C 0.43893 -0.17732 0.4388 -0.17824 0.45248 -0.18195 C 0.4569 -0.18357 0.4612 -0.18426 0.46563 -0.18519 C 0.46927 -0.18635 0.47266 -0.18797 0.47643 -0.18843 C 0.48073 -0.18959 0.48503 -0.18982 0.48959 -0.19005 L 0.50143 -0.1919 L 0.51576 -0.19352 C 0.52422 -0.19468 0.5336 -0.1963 0.54206 -0.19676 C 0.56615 -0.19838 0.56445 -0.19838 0.57917 -0.19838 " pathEditMode="relative" rAng="0" ptsTypes="AAAAAAAAAAAAAAAAAAAAAAAAA">
                                      <p:cBhvr>
                                        <p:cTn id="2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58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852 -0.19167 L 0.11289 -0.1787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42149 -0.00486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9 -0.17871 L 0.52852 -0.1861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28</a:t>
            </a:fld>
            <a:endParaRPr lang="en-GB"/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3C51B8BE-F329-83D2-BF85-6E483A7206F2}"/>
              </a:ext>
            </a:extLst>
          </p:cNvPr>
          <p:cNvSpPr/>
          <p:nvPr/>
        </p:nvSpPr>
        <p:spPr>
          <a:xfrm>
            <a:off x="941820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Towing the car on a straight line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A909616B-4704-18E7-2C9E-E30C2C5F65E8}"/>
              </a:ext>
            </a:extLst>
          </p:cNvPr>
          <p:cNvSpPr/>
          <p:nvPr/>
        </p:nvSpPr>
        <p:spPr>
          <a:xfrm>
            <a:off x="2987106" y="5333435"/>
            <a:ext cx="1403887" cy="7101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Setting manoeuvre of alignment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DD299AF5-1811-1BD4-5471-30ECF1F9B6AF}"/>
              </a:ext>
            </a:extLst>
          </p:cNvPr>
          <p:cNvSpPr/>
          <p:nvPr/>
        </p:nvSpPr>
        <p:spPr>
          <a:xfrm>
            <a:off x="1380774" y="5333435"/>
            <a:ext cx="1403887" cy="7101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>
                <a:solidFill>
                  <a:srgbClr val="000000"/>
                </a:solidFill>
                <a:latin typeface="Calibri" pitchFamily="34"/>
              </a:rPr>
              <a:t>Sending GPS coordinates and acknowledgement</a:t>
            </a:r>
            <a:endParaRPr lang="en-GB" sz="1200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07CBFEA2-7829-EC7B-4568-B6CBD6F475BB}"/>
              </a:ext>
            </a:extLst>
          </p:cNvPr>
          <p:cNvSpPr/>
          <p:nvPr/>
        </p:nvSpPr>
        <p:spPr>
          <a:xfrm>
            <a:off x="7806840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Avoiding fixed obstacle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3A69C336-2682-B2F1-748C-085E42C55C93}"/>
              </a:ext>
            </a:extLst>
          </p:cNvPr>
          <p:cNvSpPr/>
          <p:nvPr/>
        </p:nvSpPr>
        <p:spPr>
          <a:xfrm>
            <a:off x="6199769" y="5333435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 kern="0">
                <a:solidFill>
                  <a:srgbClr val="000000"/>
                </a:solidFill>
                <a:latin typeface="Calibri" pitchFamily="34"/>
              </a:rPr>
              <a:t>Lining up with the damaged vehicle</a:t>
            </a:r>
            <a:endParaRPr lang="en-US" sz="1200" kern="0">
              <a:solidFill>
                <a:srgbClr val="000000"/>
              </a:solidFill>
              <a:latin typeface="Calibri" pitchFamily="34"/>
            </a:endParaRPr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8E9117BC-31ED-CDAD-CF97-40900AFEAF84}"/>
              </a:ext>
            </a:extLst>
          </p:cNvPr>
          <p:cNvSpPr/>
          <p:nvPr/>
        </p:nvSpPr>
        <p:spPr>
          <a:xfrm>
            <a:off x="4583026" y="532823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US" sz="1200" kern="0">
                <a:solidFill>
                  <a:srgbClr val="000000"/>
                </a:solidFill>
                <a:latin typeface="Calibri" pitchFamily="34"/>
              </a:rPr>
              <a:t>Detecting small obstacles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472AADE-0777-3210-5110-FABA636E7FDB}"/>
              </a:ext>
            </a:extLst>
          </p:cNvPr>
          <p:cNvSpPr/>
          <p:nvPr/>
        </p:nvSpPr>
        <p:spPr>
          <a:xfrm rot="16200000">
            <a:off x="4691119" y="3498309"/>
            <a:ext cx="296085" cy="2008154"/>
          </a:xfrm>
          <a:custGeom>
            <a:avLst/>
            <a:gdLst>
              <a:gd name="connsiteX0" fmla="*/ 104477 w 1732310"/>
              <a:gd name="connsiteY0" fmla="*/ 0 h 813916"/>
              <a:gd name="connsiteX1" fmla="*/ 174816 w 1732310"/>
              <a:gd name="connsiteY1" fmla="*/ 733529 h 813916"/>
              <a:gd name="connsiteX2" fmla="*/ 1732310 w 1732310"/>
              <a:gd name="connsiteY2" fmla="*/ 813916 h 8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10" h="813916">
                <a:moveTo>
                  <a:pt x="104477" y="0"/>
                </a:moveTo>
                <a:cubicBezTo>
                  <a:pt x="3994" y="298938"/>
                  <a:pt x="-96489" y="597876"/>
                  <a:pt x="174816" y="733529"/>
                </a:cubicBezTo>
                <a:cubicBezTo>
                  <a:pt x="446121" y="869182"/>
                  <a:pt x="1454306" y="782096"/>
                  <a:pt x="1732310" y="8139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FDD8B6C-8F9A-EAEA-D141-840784FE1BA8}"/>
              </a:ext>
            </a:extLst>
          </p:cNvPr>
          <p:cNvSpPr/>
          <p:nvPr/>
        </p:nvSpPr>
        <p:spPr>
          <a:xfrm rot="16979227">
            <a:off x="7035682" y="950862"/>
            <a:ext cx="255999" cy="2769252"/>
          </a:xfrm>
          <a:custGeom>
            <a:avLst/>
            <a:gdLst>
              <a:gd name="connsiteX0" fmla="*/ 819528 w 819528"/>
              <a:gd name="connsiteY0" fmla="*/ 0 h 1027416"/>
              <a:gd name="connsiteX1" fmla="*/ 182530 w 819528"/>
              <a:gd name="connsiteY1" fmla="*/ 184935 h 1027416"/>
              <a:gd name="connsiteX2" fmla="*/ 59240 w 819528"/>
              <a:gd name="connsiteY2" fmla="*/ 1027416 h 102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528" h="1027416">
                <a:moveTo>
                  <a:pt x="819528" y="0"/>
                </a:moveTo>
                <a:cubicBezTo>
                  <a:pt x="564386" y="6849"/>
                  <a:pt x="309245" y="13699"/>
                  <a:pt x="182530" y="184935"/>
                </a:cubicBezTo>
                <a:cubicBezTo>
                  <a:pt x="55815" y="356171"/>
                  <a:pt x="-81173" y="845906"/>
                  <a:pt x="59240" y="10274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Graphique 17" descr="Tortue">
            <a:extLst>
              <a:ext uri="{FF2B5EF4-FFF2-40B4-BE49-F238E27FC236}">
                <a16:creationId xmlns:a16="http://schemas.microsoft.com/office/drawing/2014/main" id="{8CCEA9B9-3BE0-3046-9A41-9AFC7727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061" y="3177391"/>
            <a:ext cx="560446" cy="560446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F409009-9D0A-0AB0-CF11-8C67D664FD33}"/>
              </a:ext>
            </a:extLst>
          </p:cNvPr>
          <p:cNvCxnSpPr>
            <a:cxnSpLocks/>
          </p:cNvCxnSpPr>
          <p:nvPr/>
        </p:nvCxnSpPr>
        <p:spPr>
          <a:xfrm flipH="1">
            <a:off x="5327984" y="3017597"/>
            <a:ext cx="3767245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B930647-7A02-3BB0-82AD-845C2E697FAD}"/>
              </a:ext>
            </a:extLst>
          </p:cNvPr>
          <p:cNvCxnSpPr>
            <a:cxnSpLocks/>
          </p:cNvCxnSpPr>
          <p:nvPr/>
        </p:nvCxnSpPr>
        <p:spPr>
          <a:xfrm>
            <a:off x="5435819" y="3017596"/>
            <a:ext cx="3659410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grpSp>
        <p:nvGrpSpPr>
          <p:cNvPr id="21" name="Groupe 8">
            <a:extLst>
              <a:ext uri="{FF2B5EF4-FFF2-40B4-BE49-F238E27FC236}">
                <a16:creationId xmlns:a16="http://schemas.microsoft.com/office/drawing/2014/main" id="{267B1CC9-9E64-5189-4E3B-CD24903A156A}"/>
              </a:ext>
            </a:extLst>
          </p:cNvPr>
          <p:cNvGrpSpPr/>
          <p:nvPr/>
        </p:nvGrpSpPr>
        <p:grpSpPr>
          <a:xfrm rot="16200000">
            <a:off x="3498745" y="2417896"/>
            <a:ext cx="521555" cy="1228532"/>
            <a:chOff x="2040337" y="1794281"/>
            <a:chExt cx="336590" cy="724918"/>
          </a:xfrm>
          <a:solidFill>
            <a:schemeClr val="bg1"/>
          </a:solidFill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C89F6776-45F9-4DB3-6AE7-3351E5E3BCDA}"/>
                </a:ext>
              </a:extLst>
            </p:cNvPr>
            <p:cNvSpPr/>
            <p:nvPr/>
          </p:nvSpPr>
          <p:spPr>
            <a:xfrm rot="16200004">
              <a:off x="1927107" y="1907511"/>
              <a:ext cx="563050" cy="336590"/>
            </a:xfrm>
            <a:prstGeom prst="rect">
              <a:avLst/>
            </a:prstGeom>
            <a:grp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Ellipse 10">
              <a:extLst>
                <a:ext uri="{FF2B5EF4-FFF2-40B4-BE49-F238E27FC236}">
                  <a16:creationId xmlns:a16="http://schemas.microsoft.com/office/drawing/2014/main" id="{38A47698-F958-CF28-E3B7-D999D7AC6D26}"/>
                </a:ext>
              </a:extLst>
            </p:cNvPr>
            <p:cNvSpPr/>
            <p:nvPr/>
          </p:nvSpPr>
          <p:spPr>
            <a:xfrm rot="16200004">
              <a:off x="2134429" y="2364208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grpFill/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4" name="Groupe 5">
            <a:extLst>
              <a:ext uri="{FF2B5EF4-FFF2-40B4-BE49-F238E27FC236}">
                <a16:creationId xmlns:a16="http://schemas.microsoft.com/office/drawing/2014/main" id="{F5FD4738-D038-374B-24D5-09E4BA9B3CEB}"/>
              </a:ext>
            </a:extLst>
          </p:cNvPr>
          <p:cNvGrpSpPr/>
          <p:nvPr/>
        </p:nvGrpSpPr>
        <p:grpSpPr>
          <a:xfrm rot="16200000">
            <a:off x="2951502" y="3899605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4FBC50E0-B3E7-03E2-6BD0-A25AF3796CE8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6" name="Ellipse 7">
              <a:extLst>
                <a:ext uri="{FF2B5EF4-FFF2-40B4-BE49-F238E27FC236}">
                  <a16:creationId xmlns:a16="http://schemas.microsoft.com/office/drawing/2014/main" id="{9CEB1CAD-401B-8689-41BB-2D0CA40B16DA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1591183C-B979-2651-3DAA-F662880F66DC}"/>
              </a:ext>
            </a:extLst>
          </p:cNvPr>
          <p:cNvSpPr txBox="1"/>
          <p:nvPr/>
        </p:nvSpPr>
        <p:spPr>
          <a:xfrm>
            <a:off x="8389506" y="172136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err="1"/>
              <a:t>With</a:t>
            </a:r>
            <a:r>
              <a:rPr lang="fr-FR" sz="2000" b="1"/>
              <a:t> U-turn</a:t>
            </a:r>
          </a:p>
        </p:txBody>
      </p:sp>
    </p:spTree>
    <p:extLst>
      <p:ext uri="{BB962C8B-B14F-4D97-AF65-F5344CB8AC3E}">
        <p14:creationId xmlns:p14="http://schemas.microsoft.com/office/powerpoint/2010/main" val="8515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0.00023 C 0.07969 0.01412 0.0211 0.00486 0.06016 0.00996 C 0.06563 0.01065 0.07084 0.01158 0.07631 0.01227 C 0.08073 0.01297 0.08581 0.0132 0.09037 0.01343 C 0.10899 0.01459 0.11042 0.01459 0.12878 0.01551 C 0.14506 0.01459 0.153 0.01551 0.16511 0.01227 C 0.16797 0.01135 0.16967 0.01042 0.17123 0.00949 C 0.1823 0.00162 0.20326 -0.01412 0.20326 -0.01389 C 0.20782 -0.02291 0.20326 -0.01365 0.20938 -0.0287 C 0.21094 -0.03194 0.21237 -0.03495 0.21407 -0.03796 C 0.21146 -0.09907 0.21146 -0.07708 0.21146 -0.10393 " pathEditMode="relative" rAng="0" ptsTypes="AAAAAAAAAAAA">
                                      <p:cBhvr>
                                        <p:cTn id="25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442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17278 -0.13148 " pathEditMode="relative" rAng="0" ptsTypes="AA">
                                      <p:cBhvr>
                                        <p:cTn id="34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6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278 -0.13148 L -0.29375 -0.25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5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46 -0.10393 L 0.20964 -0.45347 " pathEditMode="relative" rAng="0" ptsTypes="AA">
                                      <p:cBhvr>
                                        <p:cTn id="47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750"/>
                            </p:stCondLst>
                            <p:childTnLst>
                              <p:par>
                                <p:cTn id="4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5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45347 L 0.20964 -0.45278 C 0.2112 -0.44398 0.21237 -0.43426 0.21628 -0.42477 C 0.21745 -0.42153 0.22175 -0.4199 0.22383 -0.41666 C 0.23959 -0.39236 0.21355 -0.42222 0.23529 -0.39745 C 0.24948 -0.38032 0.23529 -0.39815 0.24987 -0.38518 C 0.25534 -0.37963 0.25964 -0.37477 0.26485 -0.3699 L 0.27592 -0.35926 C 0.2767 -0.35694 0.27748 -0.35393 0.27982 -0.35231 C 0.2849 -0.34745 0.29245 -0.34352 0.29831 -0.33935 C 0.30196 -0.33703 0.30704 -0.33426 0.30938 -0.33194 C 0.33034 -0.31111 0.31771 -0.32153 0.34727 -0.30162 L 0.36237 -0.29166 C 0.3655 -0.28935 0.36862 -0.28611 0.37331 -0.28379 C 0.37774 -0.28194 0.38282 -0.27963 0.38803 -0.27662 C 0.39193 -0.275 0.39623 -0.27407 0.39896 -0.27153 C 0.40339 -0.26852 0.40534 -0.26435 0.41042 -0.26111 C 0.41368 -0.25972 0.41836 -0.26041 0.42149 -0.25879 C 0.42592 -0.25717 0.42943 -0.25555 0.43256 -0.25463 C 0.43803 -0.25069 0.44128 -0.24514 0.44753 -0.24352 C 0.45157 -0.24282 0.45547 -0.2419 0.45899 -0.2419 C 0.47162 -0.23865 0.48308 -0.2331 0.49649 -0.23125 L 0.5155 -0.22893 C 0.5198 -0.22731 0.52448 -0.225 0.53008 -0.2243 C 0.55378 -0.21852 0.55651 -0.22662 0.54896 -0.21528 " pathEditMode="relative" rAng="0" ptsTypes="AAAAAAAAAAAAAAAAAAAAAAAAA">
                                      <p:cBhvr>
                                        <p:cTn id="54" dur="3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18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7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2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261 -0.21597 L 0.13321 -0.21111 " pathEditMode="relative" rAng="0" ptsTypes="AA">
                                      <p:cBhvr>
                                        <p:cTn id="75" dur="2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23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7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199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8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6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45808 0.0034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16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1 -0.21111 L 0.59089 -0.2111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159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58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00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  <p:bldP spid="15" grpId="0" animBg="1"/>
      <p:bldP spid="15" grpId="1" animBg="1"/>
      <p:bldP spid="17" grpId="0" animBg="1"/>
      <p:bldP spid="17" grpId="1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Tests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29</a:t>
            </a:fld>
            <a:endParaRPr lang="en-GB"/>
          </a:p>
        </p:txBody>
      </p:sp>
      <p:sp>
        <p:nvSpPr>
          <p:cNvPr id="3" name="Rectangle 51">
            <a:extLst>
              <a:ext uri="{FF2B5EF4-FFF2-40B4-BE49-F238E27FC236}">
                <a16:creationId xmlns:a16="http://schemas.microsoft.com/office/drawing/2014/main" id="{6947FACD-3883-A8DB-A908-2CCB5E57F921}"/>
              </a:ext>
            </a:extLst>
          </p:cNvPr>
          <p:cNvSpPr/>
          <p:nvPr/>
        </p:nvSpPr>
        <p:spPr>
          <a:xfrm>
            <a:off x="7796674" y="177010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>
                <a:solidFill>
                  <a:srgbClr val="000000"/>
                </a:solidFill>
                <a:latin typeface="Calibri"/>
                <a:cs typeface="Calibri"/>
              </a:rPr>
              <a:t>Towing the car on a straight line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6DEFD168-5634-45C2-752D-FA251A9275C3}"/>
              </a:ext>
            </a:extLst>
          </p:cNvPr>
          <p:cNvSpPr/>
          <p:nvPr/>
        </p:nvSpPr>
        <p:spPr>
          <a:xfrm>
            <a:off x="2977679" y="1770103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Determine the maneuver</a:t>
            </a:r>
            <a:r>
              <a:rPr lang="en-GB" sz="1200" i="0" u="none" strike="noStrike" kern="1200" cap="none" spc="0"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2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of alignment to do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0655FD8E-4E33-0978-DA67-24E8D7E082B9}"/>
              </a:ext>
            </a:extLst>
          </p:cNvPr>
          <p:cNvSpPr/>
          <p:nvPr/>
        </p:nvSpPr>
        <p:spPr>
          <a:xfrm>
            <a:off x="1371347" y="1770103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>
                <a:solidFill>
                  <a:srgbClr val="000000"/>
                </a:solidFill>
                <a:latin typeface="Calibri"/>
                <a:cs typeface="Calibri"/>
              </a:rPr>
              <a:t>Sending GPS coordinates and acknowledgement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8DA435BE-C4E5-A262-FC6B-F84EC68C0219}"/>
              </a:ext>
            </a:extLst>
          </p:cNvPr>
          <p:cNvSpPr/>
          <p:nvPr/>
        </p:nvSpPr>
        <p:spPr>
          <a:xfrm>
            <a:off x="9403006" y="1770103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>
                <a:solidFill>
                  <a:srgbClr val="000000"/>
                </a:solidFill>
                <a:latin typeface="Calibri"/>
                <a:cs typeface="Calibri"/>
              </a:rPr>
              <a:t>Avoiding fixed obstacle</a:t>
            </a:r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18885D80-80BE-A689-E1FE-32479F6BBB52}"/>
              </a:ext>
            </a:extLst>
          </p:cNvPr>
          <p:cNvSpPr/>
          <p:nvPr/>
        </p:nvSpPr>
        <p:spPr>
          <a:xfrm>
            <a:off x="4584011" y="177010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GB" sz="1200">
                <a:solidFill>
                  <a:srgbClr val="000000"/>
                </a:solidFill>
                <a:latin typeface="Calibri"/>
                <a:cs typeface="Calibri"/>
              </a:rPr>
              <a:t>Manoeuvring to line up with the damaged vehicle</a:t>
            </a:r>
            <a:endParaRPr lang="en-US" sz="12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Rectangle 51">
            <a:extLst>
              <a:ext uri="{FF2B5EF4-FFF2-40B4-BE49-F238E27FC236}">
                <a16:creationId xmlns:a16="http://schemas.microsoft.com/office/drawing/2014/main" id="{8BDFEA3A-98C9-1211-1C07-47FB17A1F7D7}"/>
              </a:ext>
            </a:extLst>
          </p:cNvPr>
          <p:cNvSpPr/>
          <p:nvPr/>
        </p:nvSpPr>
        <p:spPr>
          <a:xfrm>
            <a:off x="6190342" y="1770104"/>
            <a:ext cx="1403887" cy="710123"/>
          </a:xfrm>
          <a:prstGeom prst="rect">
            <a:avLst/>
          </a:prstGeom>
          <a:solidFill>
            <a:srgbClr val="EA929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/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Detecting a small obstacle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05D46-2012-A152-9934-6DD4230A269E}"/>
              </a:ext>
            </a:extLst>
          </p:cNvPr>
          <p:cNvSpPr/>
          <p:nvPr/>
        </p:nvSpPr>
        <p:spPr>
          <a:xfrm>
            <a:off x="1371347" y="2552496"/>
            <a:ext cx="1190534" cy="800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Maximum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10m</a:t>
            </a:r>
            <a:r>
              <a:rPr lang="en-GB" sz="1200">
                <a:solidFill>
                  <a:srgbClr val="000000"/>
                </a:solidFill>
                <a:latin typeface="Calibri" pitchFamily="34"/>
              </a:rPr>
              <a:t> of gap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3814BE-C841-4AE1-E994-F20D5F8D25B2}"/>
              </a:ext>
            </a:extLst>
          </p:cNvPr>
          <p:cNvSpPr/>
          <p:nvPr/>
        </p:nvSpPr>
        <p:spPr>
          <a:xfrm>
            <a:off x="1371347" y="429822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aximum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 s</a:t>
            </a:r>
            <a:r>
              <a:rPr lang="en-GB" sz="1200" b="1" i="0" u="none" strike="noStrike" kern="1200" cap="none" spc="0">
                <a:solidFill>
                  <a:srgbClr val="000000"/>
                </a:solidFill>
                <a:uFillTx/>
                <a:latin typeface="Calibri" pitchFamily="34"/>
              </a:rPr>
              <a:t>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after receiving the coordinates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257D38-6829-3F40-13CE-92665562CA3F}"/>
              </a:ext>
            </a:extLst>
          </p:cNvPr>
          <p:cNvSpPr/>
          <p:nvPr/>
        </p:nvSpPr>
        <p:spPr>
          <a:xfrm>
            <a:off x="1371347" y="3425361"/>
            <a:ext cx="1190534" cy="8005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ea typeface="+mn-lt"/>
                <a:cs typeface="+mn-lt"/>
              </a:rPr>
              <a:t>GPS </a:t>
            </a:r>
            <a:r>
              <a:rPr lang="fr-FR" sz="1200" err="1">
                <a:solidFill>
                  <a:schemeClr val="tx1"/>
                </a:solidFill>
                <a:ea typeface="+mn-lt"/>
                <a:cs typeface="+mn-lt"/>
              </a:rPr>
              <a:t>coordinates</a:t>
            </a:r>
            <a:r>
              <a:rPr lang="fr-FR" sz="1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r-FR" sz="1200" b="1">
                <a:solidFill>
                  <a:schemeClr val="tx1"/>
                </a:solidFill>
                <a:ea typeface="+mn-lt"/>
                <a:cs typeface="+mn-lt"/>
              </a:rPr>
              <a:t>+/- 0,0001 ° </a:t>
            </a:r>
          </a:p>
          <a:p>
            <a:pPr algn="ctr"/>
            <a:r>
              <a:rPr lang="fr-FR" sz="1100" b="1">
                <a:solidFill>
                  <a:schemeClr val="tx1"/>
                </a:solidFill>
                <a:ea typeface="+mn-lt"/>
                <a:cs typeface="+mn-lt"/>
              </a:rPr>
              <a:t>(≈ 50cm) </a:t>
            </a:r>
            <a:endParaRPr lang="fr-FR" sz="1200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30B818-5BD8-3749-3998-DB3A665A19BD}"/>
              </a:ext>
            </a:extLst>
          </p:cNvPr>
          <p:cNvSpPr/>
          <p:nvPr/>
        </p:nvSpPr>
        <p:spPr>
          <a:xfrm>
            <a:off x="9403006" y="255249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>
                <a:solidFill>
                  <a:srgbClr val="000000"/>
                </a:solidFill>
                <a:latin typeface="Calibri" pitchFamily="34"/>
              </a:rPr>
              <a:t>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inimum distance of </a:t>
            </a:r>
            <a:r>
              <a:rPr lang="en-GB" sz="1200" b="1">
                <a:solidFill>
                  <a:srgbClr val="000000"/>
                </a:solidFill>
                <a:latin typeface="Calibri" pitchFamily="34"/>
              </a:rPr>
              <a:t>15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cm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4684D6-2887-AE42-AC95-27B1DD44D027}"/>
              </a:ext>
            </a:extLst>
          </p:cNvPr>
          <p:cNvSpPr/>
          <p:nvPr/>
        </p:nvSpPr>
        <p:spPr>
          <a:xfrm>
            <a:off x="9403006" y="3425360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200" b="1">
                <a:solidFill>
                  <a:srgbClr val="000000"/>
                </a:solidFill>
                <a:ea typeface="+mn-lt"/>
                <a:cs typeface="Calibri"/>
              </a:rPr>
              <a:t>20 cm </a:t>
            </a:r>
            <a:r>
              <a:rPr lang="en-US" sz="12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2A634-92BB-7E71-09CA-EF4691D72D76}"/>
              </a:ext>
            </a:extLst>
          </p:cNvPr>
          <p:cNvSpPr/>
          <p:nvPr/>
        </p:nvSpPr>
        <p:spPr>
          <a:xfrm>
            <a:off x="9403006" y="429822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cs typeface="Calibri"/>
              </a:rPr>
              <a:t>Identification of a fixed obstacle after </a:t>
            </a:r>
            <a:r>
              <a:rPr lang="en-US" sz="1200" b="1">
                <a:solidFill>
                  <a:srgbClr val="000000"/>
                </a:solidFill>
                <a:cs typeface="Calibri"/>
              </a:rPr>
              <a:t>5s 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2512F-B0A2-4A51-19B9-6FD54B031940}"/>
              </a:ext>
            </a:extLst>
          </p:cNvPr>
          <p:cNvSpPr/>
          <p:nvPr/>
        </p:nvSpPr>
        <p:spPr>
          <a:xfrm>
            <a:off x="6190342" y="3425360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200" b="1">
                <a:solidFill>
                  <a:srgbClr val="000000"/>
                </a:solidFill>
                <a:cs typeface="Calibri"/>
              </a:rPr>
              <a:t>75 cm +/- 5 cm </a:t>
            </a:r>
            <a:r>
              <a:rPr lang="en-US" sz="12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624758-DE6B-5372-2DFD-F4128260E943}"/>
              </a:ext>
            </a:extLst>
          </p:cNvPr>
          <p:cNvSpPr/>
          <p:nvPr/>
        </p:nvSpPr>
        <p:spPr>
          <a:xfrm>
            <a:off x="6190342" y="429822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200" b="1">
                <a:solidFill>
                  <a:srgbClr val="000000"/>
                </a:solidFill>
                <a:cs typeface="Calibri"/>
              </a:rPr>
              <a:t>5s 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7316BD-E734-C0B8-5062-B572428B4311}"/>
              </a:ext>
            </a:extLst>
          </p:cNvPr>
          <p:cNvSpPr/>
          <p:nvPr/>
        </p:nvSpPr>
        <p:spPr>
          <a:xfrm>
            <a:off x="6190342" y="255894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cs typeface="Calibri"/>
              </a:rPr>
              <a:t>Obstacle smaller than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cs typeface="Calibri"/>
              </a:rPr>
              <a:t>30 cm</a:t>
            </a:r>
            <a:endParaRPr lang="fr-FR" sz="1200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F5062-94A1-414F-3CED-7F8043846E30}"/>
              </a:ext>
            </a:extLst>
          </p:cNvPr>
          <p:cNvSpPr/>
          <p:nvPr/>
        </p:nvSpPr>
        <p:spPr>
          <a:xfrm>
            <a:off x="4584011" y="2552496"/>
            <a:ext cx="1190534" cy="80059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Alignment of maximum</a:t>
            </a:r>
            <a:r>
              <a:rPr lang="en-US" sz="1200" b="1">
                <a:solidFill>
                  <a:schemeClr val="tx1"/>
                </a:solidFill>
                <a:ea typeface="+mn-lt"/>
                <a:cs typeface="+mn-lt"/>
              </a:rPr>
              <a:t> 5 cm 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interval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8831A8-5186-9064-1901-CF90EFD966DE}"/>
              </a:ext>
            </a:extLst>
          </p:cNvPr>
          <p:cNvSpPr/>
          <p:nvPr/>
        </p:nvSpPr>
        <p:spPr>
          <a:xfrm>
            <a:off x="7788600" y="2558946"/>
            <a:ext cx="1190534" cy="80059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354C00-73D0-8E45-EF02-5168F8D3D869}"/>
              </a:ext>
            </a:extLst>
          </p:cNvPr>
          <p:cNvSpPr/>
          <p:nvPr/>
        </p:nvSpPr>
        <p:spPr>
          <a:xfrm>
            <a:off x="7788600" y="3424215"/>
            <a:ext cx="1190534" cy="80059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Tow the damaged car on a minimum </a:t>
            </a:r>
            <a:r>
              <a:rPr lang="en-US" sz="1200" b="1">
                <a:solidFill>
                  <a:schemeClr val="tx1"/>
                </a:solidFill>
                <a:ea typeface="+mn-lt"/>
                <a:cs typeface="+mn-lt"/>
              </a:rPr>
              <a:t>2m 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straight 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E272C8-E477-9305-A8A5-78F337038B05}"/>
              </a:ext>
            </a:extLst>
          </p:cNvPr>
          <p:cNvSpPr/>
          <p:nvPr/>
        </p:nvSpPr>
        <p:spPr>
          <a:xfrm>
            <a:off x="2985753" y="2552496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ea typeface="+mn-lt"/>
                <a:cs typeface="+mn-lt"/>
              </a:rPr>
              <a:t>Orientation </a:t>
            </a:r>
            <a:r>
              <a:rPr lang="fr-FR" sz="1200" b="1">
                <a:solidFill>
                  <a:schemeClr val="tx1"/>
                </a:solidFill>
                <a:ea typeface="+mn-lt"/>
                <a:cs typeface="+mn-lt"/>
              </a:rPr>
              <a:t>+/- 20°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F6EEE0-9970-130E-8678-465D07F19BF9}"/>
              </a:ext>
            </a:extLst>
          </p:cNvPr>
          <p:cNvSpPr/>
          <p:nvPr/>
        </p:nvSpPr>
        <p:spPr>
          <a:xfrm>
            <a:off x="2985753" y="3424505"/>
            <a:ext cx="1190534" cy="800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ea typeface="+mn-lt"/>
                <a:cs typeface="+mn-lt"/>
              </a:rPr>
              <a:t>Choice of the maneuver in less than </a:t>
            </a:r>
            <a:r>
              <a:rPr lang="en-GB" sz="1200" b="1">
                <a:solidFill>
                  <a:schemeClr val="tx1"/>
                </a:solidFill>
                <a:ea typeface="+mn-lt"/>
                <a:cs typeface="+mn-lt"/>
              </a:rPr>
              <a:t>10s</a:t>
            </a:r>
          </a:p>
        </p:txBody>
      </p:sp>
    </p:spTree>
    <p:extLst>
      <p:ext uri="{BB962C8B-B14F-4D97-AF65-F5344CB8AC3E}">
        <p14:creationId xmlns:p14="http://schemas.microsoft.com/office/powerpoint/2010/main" val="35315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5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7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CCCD"/>
                                      </p:to>
                                    </p:animClr>
                                    <p:set>
                                      <p:cBhvr>
                                        <p:cTn id="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40810-5430-7224-183C-5FD3F14C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 of content</a:t>
            </a:r>
          </a:p>
        </p:txBody>
      </p:sp>
      <p:pic>
        <p:nvPicPr>
          <p:cNvPr id="6" name="Graphique 5" descr="Voiture avec un remplissage uni">
            <a:extLst>
              <a:ext uri="{FF2B5EF4-FFF2-40B4-BE49-F238E27FC236}">
                <a16:creationId xmlns:a16="http://schemas.microsoft.com/office/drawing/2014/main" id="{8CAF4E73-1E2D-06C0-DCF3-B2D2E32D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993" y="2770972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586961-B994-F329-5E35-A8685C520C8D}"/>
              </a:ext>
            </a:extLst>
          </p:cNvPr>
          <p:cNvSpPr txBox="1"/>
          <p:nvPr/>
        </p:nvSpPr>
        <p:spPr>
          <a:xfrm>
            <a:off x="882118" y="3820890"/>
            <a:ext cx="20432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The final </a:t>
            </a:r>
            <a:r>
              <a:rPr lang="fr-FR" err="1">
                <a:cs typeface="Calibri"/>
              </a:rPr>
              <a:t>product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Release vision</a:t>
            </a:r>
          </a:p>
          <a:p>
            <a:pPr algn="ctr"/>
            <a:r>
              <a:rPr lang="fr-FR" err="1">
                <a:cs typeface="Calibri"/>
              </a:rPr>
              <a:t>Fourth</a:t>
            </a:r>
            <a:r>
              <a:rPr lang="fr-FR">
                <a:cs typeface="Calibri"/>
              </a:rPr>
              <a:t> release</a:t>
            </a:r>
          </a:p>
        </p:txBody>
      </p:sp>
      <p:pic>
        <p:nvPicPr>
          <p:cNvPr id="10" name="Graphique 9" descr="Presse-papiers vérifié avec un remplissage uni">
            <a:extLst>
              <a:ext uri="{FF2B5EF4-FFF2-40B4-BE49-F238E27FC236}">
                <a16:creationId xmlns:a16="http://schemas.microsoft.com/office/drawing/2014/main" id="{BEE454A1-D4A2-E49C-C797-18925B6A6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109" y="2906758"/>
            <a:ext cx="747782" cy="7477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B0044D-DE47-7510-6A3A-FF78D7B73028}"/>
              </a:ext>
            </a:extLst>
          </p:cNvPr>
          <p:cNvSpPr txBox="1"/>
          <p:nvPr/>
        </p:nvSpPr>
        <p:spPr>
          <a:xfrm>
            <a:off x="2643026" y="3749431"/>
            <a:ext cx="272198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err="1"/>
              <a:t>Demonstration</a:t>
            </a:r>
            <a:endParaRPr lang="fr-FR"/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pic>
        <p:nvPicPr>
          <p:cNvPr id="14" name="Graphique 13" descr="Notes Post-it 3 avec un remplissage uni">
            <a:extLst>
              <a:ext uri="{FF2B5EF4-FFF2-40B4-BE49-F238E27FC236}">
                <a16:creationId xmlns:a16="http://schemas.microsoft.com/office/drawing/2014/main" id="{10B38DB5-DDA0-5793-BFF6-BFAC66998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4122" y="2937590"/>
            <a:ext cx="747782" cy="7477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3DC192-735A-DDE1-586D-58B4A26EB106}"/>
              </a:ext>
            </a:extLst>
          </p:cNvPr>
          <p:cNvSpPr txBox="1"/>
          <p:nvPr/>
        </p:nvSpPr>
        <p:spPr>
          <a:xfrm>
            <a:off x="4998547" y="3830404"/>
            <a:ext cx="21949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/>
              <a:t>Sprint </a:t>
            </a:r>
            <a:r>
              <a:rPr lang="fr-FR" err="1"/>
              <a:t>evaluation</a:t>
            </a:r>
            <a:endParaRPr lang="fr-FR"/>
          </a:p>
          <a:p>
            <a:pPr algn="ctr"/>
            <a:r>
              <a:rPr lang="fr-FR"/>
              <a:t>Time Schedule</a:t>
            </a:r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C228D1-995B-2D9D-F694-441CF30E8D96}"/>
              </a:ext>
            </a:extLst>
          </p:cNvPr>
          <p:cNvSpPr txBox="1"/>
          <p:nvPr/>
        </p:nvSpPr>
        <p:spPr>
          <a:xfrm>
            <a:off x="9348079" y="3819504"/>
            <a:ext cx="187986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Next Sprint</a:t>
            </a:r>
          </a:p>
          <a:p>
            <a:pPr algn="ctr"/>
            <a:r>
              <a:rPr lang="fr-FR" err="1">
                <a:cs typeface="Calibri"/>
              </a:rPr>
              <a:t>Demonstration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F72A5E-DB8E-BAD0-D40A-905C5FFCE8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3</a:t>
            </a:fld>
            <a:endParaRPr lang="en-GB"/>
          </a:p>
        </p:txBody>
      </p:sp>
      <p:pic>
        <p:nvPicPr>
          <p:cNvPr id="9" name="Graphique 10" descr="Manette de jeu avec un remplissage uni">
            <a:extLst>
              <a:ext uri="{FF2B5EF4-FFF2-40B4-BE49-F238E27FC236}">
                <a16:creationId xmlns:a16="http://schemas.microsoft.com/office/drawing/2014/main" id="{A83A18ED-7B12-34D3-A7E4-ECCAC77B8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3891" y="2862072"/>
            <a:ext cx="756250" cy="756249"/>
          </a:xfrm>
          <a:prstGeom prst="rect">
            <a:avLst/>
          </a:prstGeom>
        </p:spPr>
      </p:pic>
      <p:pic>
        <p:nvPicPr>
          <p:cNvPr id="4" name="Graphique 3" descr="Avertissement avec un remplissage uni">
            <a:extLst>
              <a:ext uri="{FF2B5EF4-FFF2-40B4-BE49-F238E27FC236}">
                <a16:creationId xmlns:a16="http://schemas.microsoft.com/office/drawing/2014/main" id="{63CEFFF8-1FA1-6FD4-30C2-923E154A4D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0131" y="2772358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3DF582B-88FE-B5E4-8419-A530DF6D0BF5}"/>
              </a:ext>
            </a:extLst>
          </p:cNvPr>
          <p:cNvSpPr txBox="1"/>
          <p:nvPr/>
        </p:nvSpPr>
        <p:spPr>
          <a:xfrm>
            <a:off x="7119879" y="3820890"/>
            <a:ext cx="219490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/>
              <a:t>FMECA</a:t>
            </a:r>
          </a:p>
          <a:p>
            <a:pPr algn="ctr"/>
            <a:r>
              <a:rPr lang="fr-FR" err="1"/>
              <a:t>Trajectory</a:t>
            </a:r>
            <a:r>
              <a:rPr lang="fr-FR"/>
              <a:t> </a:t>
            </a:r>
            <a:r>
              <a:rPr lang="fr-FR" err="1"/>
              <a:t>Fault</a:t>
            </a:r>
            <a:r>
              <a:rPr lang="fr-FR"/>
              <a:t> </a:t>
            </a:r>
            <a:r>
              <a:rPr lang="fr-FR" err="1"/>
              <a:t>Tree</a:t>
            </a:r>
            <a:endParaRPr lang="fr-FR"/>
          </a:p>
          <a:p>
            <a:pPr algn="ctr"/>
            <a:r>
              <a:rPr lang="fr-FR"/>
              <a:t>Obstacle </a:t>
            </a:r>
            <a:r>
              <a:rPr lang="fr-FR" err="1"/>
              <a:t>Fault</a:t>
            </a:r>
            <a:r>
              <a:rPr lang="fr-FR"/>
              <a:t> </a:t>
            </a:r>
            <a:r>
              <a:rPr lang="fr-FR" err="1"/>
              <a:t>Tree</a:t>
            </a:r>
            <a:endParaRPr lang="fr-FR"/>
          </a:p>
          <a:p>
            <a:pPr algn="ctr"/>
            <a:r>
              <a:rPr lang="fr-FR"/>
              <a:t>Camera </a:t>
            </a:r>
            <a:r>
              <a:rPr lang="fr-FR" err="1"/>
              <a:t>Fault</a:t>
            </a:r>
            <a:r>
              <a:rPr lang="fr-FR"/>
              <a:t> </a:t>
            </a:r>
            <a:r>
              <a:rPr lang="fr-FR" err="1"/>
              <a:t>Tree</a:t>
            </a:r>
            <a:endParaRPr lang="fr-FR"/>
          </a:p>
          <a:p>
            <a:pPr algn="ctr"/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74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2D33C8-6B56-F017-DF85-0F9C5B15FFA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30</a:t>
            </a:fld>
            <a:endParaRPr lang="en-GB"/>
          </a:p>
        </p:txBody>
      </p:sp>
      <p:pic>
        <p:nvPicPr>
          <p:cNvPr id="3" name="Graphique 2" descr="Ligne fléchée : faire pivoter à gauche avec un remplissage uni">
            <a:extLst>
              <a:ext uri="{FF2B5EF4-FFF2-40B4-BE49-F238E27FC236}">
                <a16:creationId xmlns:a16="http://schemas.microsoft.com/office/drawing/2014/main" id="{8D54FE79-F322-7930-1CBA-1D61820A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59840">
            <a:off x="1403475" y="2560907"/>
            <a:ext cx="656045" cy="656045"/>
          </a:xfrm>
          <a:prstGeom prst="rect">
            <a:avLst/>
          </a:prstGeom>
        </p:spPr>
      </p:pic>
      <p:pic>
        <p:nvPicPr>
          <p:cNvPr id="6" name="Graphique 5" descr="Carte avec repère avec un remplissage uni">
            <a:extLst>
              <a:ext uri="{FF2B5EF4-FFF2-40B4-BE49-F238E27FC236}">
                <a16:creationId xmlns:a16="http://schemas.microsoft.com/office/drawing/2014/main" id="{8CCCDA97-8C1D-476A-CC1C-702A347DB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418" y="3536309"/>
            <a:ext cx="705649" cy="705649"/>
          </a:xfrm>
          <a:prstGeom prst="rect">
            <a:avLst/>
          </a:prstGeom>
        </p:spPr>
      </p:pic>
      <p:sp>
        <p:nvSpPr>
          <p:cNvPr id="7" name="Rectangle 51">
            <a:extLst>
              <a:ext uri="{FF2B5EF4-FFF2-40B4-BE49-F238E27FC236}">
                <a16:creationId xmlns:a16="http://schemas.microsoft.com/office/drawing/2014/main" id="{82EA9024-0941-CC84-84DD-24C56DB54EB9}"/>
              </a:ext>
            </a:extLst>
          </p:cNvPr>
          <p:cNvSpPr/>
          <p:nvPr/>
        </p:nvSpPr>
        <p:spPr>
          <a:xfrm>
            <a:off x="2590012" y="2716483"/>
            <a:ext cx="2865908" cy="481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and avoiding fixed obstacle</a:t>
            </a: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AE3D1CA0-5A6C-BA74-20A7-FC1864043C55}"/>
              </a:ext>
            </a:extLst>
          </p:cNvPr>
          <p:cNvSpPr/>
          <p:nvPr/>
        </p:nvSpPr>
        <p:spPr>
          <a:xfrm>
            <a:off x="2590012" y="3684602"/>
            <a:ext cx="2865908" cy="481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Communicating the GPS coordinates of the damaged car</a:t>
            </a:r>
            <a:endParaRPr lang="en-GB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1DE9E-5373-7719-A7A2-2A5C972C830D}"/>
              </a:ext>
            </a:extLst>
          </p:cNvPr>
          <p:cNvSpPr/>
          <p:nvPr/>
        </p:nvSpPr>
        <p:spPr>
          <a:xfrm>
            <a:off x="2788517" y="1951429"/>
            <a:ext cx="2250844" cy="278458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solidFill>
                  <a:schemeClr val="bg1"/>
                </a:solidFill>
                <a:cs typeface="Calibri"/>
              </a:rPr>
              <a:t>New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A3921-284A-C19E-864C-6CB313673AAB}"/>
              </a:ext>
            </a:extLst>
          </p:cNvPr>
          <p:cNvSpPr/>
          <p:nvPr/>
        </p:nvSpPr>
        <p:spPr>
          <a:xfrm>
            <a:off x="7614517" y="1951429"/>
            <a:ext cx="2250844" cy="278458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solidFill>
                  <a:schemeClr val="bg1"/>
                </a:solidFill>
                <a:cs typeface="Calibri"/>
              </a:rPr>
              <a:t>To </a:t>
            </a:r>
            <a:r>
              <a:rPr lang="fr-FR" b="1" err="1">
                <a:solidFill>
                  <a:schemeClr val="bg1"/>
                </a:solidFill>
                <a:cs typeface="Calibri"/>
              </a:rPr>
              <a:t>improve</a:t>
            </a:r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6FDD8AE6-E564-6E11-C688-7662FB3E5EAA}"/>
              </a:ext>
            </a:extLst>
          </p:cNvPr>
          <p:cNvSpPr/>
          <p:nvPr/>
        </p:nvSpPr>
        <p:spPr>
          <a:xfrm>
            <a:off x="2590012" y="4652721"/>
            <a:ext cx="2865908" cy="481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Determine the cars orientations with the IMU</a:t>
            </a:r>
            <a:endParaRPr lang="en-GB" sz="1400"/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6AA7F7C-B78B-36B3-3F53-1EC8FBAB9360}"/>
              </a:ext>
            </a:extLst>
          </p:cNvPr>
          <p:cNvSpPr/>
          <p:nvPr/>
        </p:nvSpPr>
        <p:spPr>
          <a:xfrm>
            <a:off x="7306985" y="2733792"/>
            <a:ext cx="2865908" cy="4815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Use the cars orientations to choose the maneuver</a:t>
            </a:r>
            <a:endParaRPr lang="en-GB" sz="140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07DE882-EEE1-A75C-9263-297611229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5025">
            <a:off x="6613816" y="2668294"/>
            <a:ext cx="375621" cy="61251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601CB97-F4EC-8E9E-8D0A-1228CA631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5025">
            <a:off x="1615095" y="4587223"/>
            <a:ext cx="375621" cy="612518"/>
          </a:xfrm>
          <a:prstGeom prst="rect">
            <a:avLst/>
          </a:prstGeom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0687EFE5-2D15-03BF-3258-0568902FC87D}"/>
              </a:ext>
            </a:extLst>
          </p:cNvPr>
          <p:cNvSpPr/>
          <p:nvPr/>
        </p:nvSpPr>
        <p:spPr>
          <a:xfrm>
            <a:off x="7306985" y="3701911"/>
            <a:ext cx="2865908" cy="4815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CAN </a:t>
            </a:r>
            <a:endParaRPr lang="en-GB" sz="1400"/>
          </a:p>
        </p:txBody>
      </p:sp>
      <p:pic>
        <p:nvPicPr>
          <p:cNvPr id="23" name="Graphique 22" descr="Fiche avec un remplissage uni">
            <a:extLst>
              <a:ext uri="{FF2B5EF4-FFF2-40B4-BE49-F238E27FC236}">
                <a16:creationId xmlns:a16="http://schemas.microsoft.com/office/drawing/2014/main" id="{FC1A430D-6E14-7DE0-7FA5-8984761AF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446" y="3601653"/>
            <a:ext cx="594360" cy="594360"/>
          </a:xfrm>
          <a:prstGeom prst="rect">
            <a:avLst/>
          </a:prstGeom>
        </p:spPr>
      </p:pic>
      <p:sp>
        <p:nvSpPr>
          <p:cNvPr id="24" name="Rectangle 29">
            <a:extLst>
              <a:ext uri="{FF2B5EF4-FFF2-40B4-BE49-F238E27FC236}">
                <a16:creationId xmlns:a16="http://schemas.microsoft.com/office/drawing/2014/main" id="{1E345C54-2069-8901-2998-94808DD8D18D}"/>
              </a:ext>
            </a:extLst>
          </p:cNvPr>
          <p:cNvSpPr/>
          <p:nvPr/>
        </p:nvSpPr>
        <p:spPr>
          <a:xfrm>
            <a:off x="7306985" y="4670030"/>
            <a:ext cx="2865908" cy="481523"/>
          </a:xfrm>
          <a:prstGeom prst="rect">
            <a:avLst/>
          </a:prstGeom>
          <a:solidFill>
            <a:srgbClr val="F5CCC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Security </a:t>
            </a:r>
            <a:endParaRPr lang="en-GB" sz="1400"/>
          </a:p>
        </p:txBody>
      </p:sp>
      <p:pic>
        <p:nvPicPr>
          <p:cNvPr id="26" name="Graphique 25" descr="Bouclier coche avec un remplissage uni">
            <a:extLst>
              <a:ext uri="{FF2B5EF4-FFF2-40B4-BE49-F238E27FC236}">
                <a16:creationId xmlns:a16="http://schemas.microsoft.com/office/drawing/2014/main" id="{DCCCCFED-31B3-CF9E-EB22-6C0E0B1BD6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446" y="4597591"/>
            <a:ext cx="656267" cy="6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75404-9BF6-6A99-1263-7AA32686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874520"/>
            <a:ext cx="3447288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? </a:t>
            </a:r>
          </a:p>
        </p:txBody>
      </p:sp>
      <p:pic>
        <p:nvPicPr>
          <p:cNvPr id="5" name="Graphique 5" descr="Questions avec un remplissage uni">
            <a:extLst>
              <a:ext uri="{FF2B5EF4-FFF2-40B4-BE49-F238E27FC236}">
                <a16:creationId xmlns:a16="http://schemas.microsoft.com/office/drawing/2014/main" id="{51AEDE10-8AA5-54CF-FF70-9A4ADADC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9878" y="1073777"/>
            <a:ext cx="4412623" cy="441262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E41959-E4D8-63E0-0295-F4264D41600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34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955689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product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que 15" descr="Voiture avec un remplissage uni">
            <a:extLst>
              <a:ext uri="{FF2B5EF4-FFF2-40B4-BE49-F238E27FC236}">
                <a16:creationId xmlns:a16="http://schemas.microsoft.com/office/drawing/2014/main" id="{DBA967DF-582B-9ED0-3175-F46687C8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The final </a:t>
            </a:r>
            <a:r>
              <a:rPr lang="fr-FR" err="1"/>
              <a:t>product</a:t>
            </a:r>
          </a:p>
          <a:p>
            <a:pPr lvl="0"/>
            <a:endParaRPr lang="fr-FR">
              <a:cs typeface="Aharoni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" t="16867" r="55547" b="48241"/>
          <a:stretch/>
        </p:blipFill>
        <p:spPr>
          <a:xfrm>
            <a:off x="1322300" y="2009155"/>
            <a:ext cx="2558064" cy="1482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2" t="15569" r="961" b="48787"/>
          <a:stretch/>
        </p:blipFill>
        <p:spPr>
          <a:xfrm>
            <a:off x="4801749" y="1954862"/>
            <a:ext cx="2651660" cy="1537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02" t="63708" r="37603" b="1673"/>
          <a:stretch/>
        </p:blipFill>
        <p:spPr>
          <a:xfrm>
            <a:off x="8560144" y="1917653"/>
            <a:ext cx="481390" cy="16195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54" t="64009" r="56364"/>
          <a:stretch/>
        </p:blipFill>
        <p:spPr>
          <a:xfrm>
            <a:off x="10215290" y="1873314"/>
            <a:ext cx="492779" cy="17256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1100778" y="3727723"/>
            <a:ext cx="28392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r>
              <a:rPr lang="fr-FR" sz="1400" err="1"/>
              <a:t>Sending</a:t>
            </a:r>
            <a:r>
              <a:rPr lang="fr-FR" sz="1400"/>
              <a:t> GPS coordinates and </a:t>
            </a:r>
            <a:r>
              <a:rPr lang="fr-FR" sz="1400" err="1"/>
              <a:t>reaching</a:t>
            </a:r>
            <a:r>
              <a:rPr lang="fr-FR" sz="1400"/>
              <a:t> the damaged car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39292" y="3734367"/>
            <a:ext cx="1913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fr-FR" sz="14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/>
              <a:t>Maneuvering to place the hooks face to face</a:t>
            </a:r>
            <a:endParaRPr lang="fr-FR" sz="1400"/>
          </a:p>
        </p:txBody>
      </p:sp>
      <p:sp>
        <p:nvSpPr>
          <p:cNvPr id="11" name="ZoneTexte 10"/>
          <p:cNvSpPr txBox="1"/>
          <p:nvPr/>
        </p:nvSpPr>
        <p:spPr>
          <a:xfrm>
            <a:off x="8103803" y="3773992"/>
            <a:ext cx="139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  <a:p>
            <a:pPr algn="ctr"/>
            <a:r>
              <a:rPr lang="fr-FR" sz="1400" err="1"/>
              <a:t>Reversing</a:t>
            </a:r>
            <a:r>
              <a:rPr lang="fr-FR" sz="1400"/>
              <a:t> and </a:t>
            </a:r>
            <a:r>
              <a:rPr lang="fr-FR" sz="1400" err="1"/>
              <a:t>locking</a:t>
            </a:r>
            <a:endParaRPr lang="fr-FR" sz="1400"/>
          </a:p>
        </p:txBody>
      </p:sp>
      <p:sp>
        <p:nvSpPr>
          <p:cNvPr id="12" name="ZoneTexte 11"/>
          <p:cNvSpPr txBox="1"/>
          <p:nvPr/>
        </p:nvSpPr>
        <p:spPr>
          <a:xfrm>
            <a:off x="9886543" y="3785800"/>
            <a:ext cx="115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  <a:p>
            <a:pPr algn="ctr"/>
            <a:r>
              <a:rPr lang="fr-FR" sz="1400"/>
              <a:t>Towing</a:t>
            </a:r>
          </a:p>
        </p:txBody>
      </p:sp>
      <p:sp>
        <p:nvSpPr>
          <p:cNvPr id="13" name="Flèche vers le bas 12"/>
          <p:cNvSpPr/>
          <p:nvPr/>
        </p:nvSpPr>
        <p:spPr>
          <a:xfrm rot="16200000">
            <a:off x="4179753" y="2576752"/>
            <a:ext cx="312409" cy="42501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7766113" y="2648503"/>
            <a:ext cx="487021" cy="30833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9460751" y="2648470"/>
            <a:ext cx="425016" cy="312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5</a:t>
            </a:fld>
            <a:endParaRPr lang="en-GB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A9FB50-E6BE-3AE0-C599-DB99EB71299E}"/>
              </a:ext>
            </a:extLst>
          </p:cNvPr>
          <p:cNvGrpSpPr/>
          <p:nvPr/>
        </p:nvGrpSpPr>
        <p:grpSpPr>
          <a:xfrm>
            <a:off x="1261942" y="4988780"/>
            <a:ext cx="9780693" cy="900000"/>
            <a:chOff x="794093" y="5133596"/>
            <a:chExt cx="9780693" cy="9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6E3301-B984-96B8-E623-C6F2D3055151}"/>
                </a:ext>
              </a:extLst>
            </p:cNvPr>
            <p:cNvSpPr/>
            <p:nvPr/>
          </p:nvSpPr>
          <p:spPr>
            <a:xfrm>
              <a:off x="794093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Performing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             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alignment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maneuver and towing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car</a:t>
              </a:r>
              <a:endParaRPr lang="fr-FR" sz="16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D41853-3CCE-64CF-7365-225E650500AC}"/>
                </a:ext>
              </a:extLst>
            </p:cNvPr>
            <p:cNvSpPr/>
            <p:nvPr/>
          </p:nvSpPr>
          <p:spPr>
            <a:xfrm>
              <a:off x="3346324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Detecting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and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avoiding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obstacles</a:t>
              </a:r>
              <a:endParaRPr lang="es-ES" sz="16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2D79EE-F669-05AF-33AA-F47DF6114BB5}"/>
                </a:ext>
              </a:extLst>
            </p:cNvPr>
            <p:cNvSpPr/>
            <p:nvPr/>
          </p:nvSpPr>
          <p:spPr>
            <a:xfrm>
              <a:off x="5898555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Communicating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 with damaged car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1F39AD-1F67-67BE-D2AD-79199A529F0D}"/>
                </a:ext>
              </a:extLst>
            </p:cNvPr>
            <p:cNvSpPr/>
            <p:nvPr/>
          </p:nvSpPr>
          <p:spPr>
            <a:xfrm>
              <a:off x="8450786" y="5133596"/>
              <a:ext cx="2124000" cy="900000"/>
            </a:xfrm>
            <a:prstGeom prst="rect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Reaching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bg1">
                      <a:lumMod val="95000"/>
                    </a:schemeClr>
                  </a:solidFill>
                  <a:ea typeface="+mn-lt"/>
                  <a:cs typeface="+mn-lt"/>
                </a:rPr>
                <a:t> damaged car</a:t>
              </a:r>
              <a:endParaRPr lang="es-ES" sz="16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2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54BBF-EC41-A9FA-5E06-366EC7388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882" y="844946"/>
            <a:ext cx="9144000" cy="1344168"/>
          </a:xfrm>
        </p:spPr>
        <p:txBody>
          <a:bodyPr/>
          <a:lstStyle/>
          <a:p>
            <a:pPr lvl="0"/>
            <a:r>
              <a:rPr lang="fr-FR"/>
              <a:t>Release vision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BCAB454-FB61-3389-D373-C5B59E254487}"/>
              </a:ext>
            </a:extLst>
          </p:cNvPr>
          <p:cNvSpPr/>
          <p:nvPr/>
        </p:nvSpPr>
        <p:spPr>
          <a:xfrm>
            <a:off x="872744" y="2840567"/>
            <a:ext cx="1738076" cy="18922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513646"/>
              <a:gd name="f8" fmla="val 195768"/>
              <a:gd name="f9" fmla="val 87648"/>
              <a:gd name="f10" fmla="val 1761910"/>
              <a:gd name="f11" fmla="val 1870030"/>
              <a:gd name="f12" fmla="val 2317878"/>
              <a:gd name="f13" fmla="val 2425998"/>
              <a:gd name="f14" fmla="+- 0 0 -90"/>
              <a:gd name="f15" fmla="*/ f3 1 1957678"/>
              <a:gd name="f16" fmla="*/ f4 1 251364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513646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317878 f21 1"/>
              <a:gd name="f33" fmla="*/ 2513646 f21 1"/>
              <a:gd name="f34" fmla="+- f23 0 f1"/>
              <a:gd name="f35" fmla="*/ f26 1 1957678"/>
              <a:gd name="f36" fmla="*/ f27 1 2513646"/>
              <a:gd name="f37" fmla="*/ f28 1 1957678"/>
              <a:gd name="f38" fmla="*/ f29 1 2513646"/>
              <a:gd name="f39" fmla="*/ f30 1 1957678"/>
              <a:gd name="f40" fmla="*/ f31 1 1957678"/>
              <a:gd name="f41" fmla="*/ f32 1 2513646"/>
              <a:gd name="f42" fmla="*/ f33 1 251364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51364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2"/>
            </a:solidFill>
            <a:prstDash val="solid"/>
            <a:miter/>
          </a:ln>
        </p:spPr>
        <p:txBody>
          <a:bodyPr vert="horz" wrap="square" lIns="181160" tIns="181160" rIns="181160" bIns="71980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Follows a straight line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Locks the hook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large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cap="none" spc="0" baseline="0">
                <a:solidFill>
                  <a:srgbClr val="000000"/>
                </a:solidFill>
                <a:uFillTx/>
                <a:latin typeface="Calibri"/>
                <a:cs typeface="Calibri"/>
              </a:rPr>
              <a:t>Speed</a:t>
            </a:r>
            <a:r>
              <a:rPr lang="en-US" sz="1400" i="0" u="none" strike="noStrike" cap="none" spc="0">
                <a:solidFill>
                  <a:srgbClr val="000000"/>
                </a:solidFill>
                <a:uFillTx/>
                <a:latin typeface="Calibri"/>
                <a:cs typeface="Calibri"/>
              </a:rPr>
              <a:t> regulation</a:t>
            </a:r>
            <a:endParaRPr lang="en-US" sz="1400" i="0" u="none" strike="noStrike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1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7587722-6892-0138-4EC6-D4B4414FF131}"/>
              </a:ext>
            </a:extLst>
          </p:cNvPr>
          <p:cNvSpPr/>
          <p:nvPr/>
        </p:nvSpPr>
        <p:spPr>
          <a:xfrm>
            <a:off x="1258980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2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1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9DF552E-5C01-CBBA-71FB-AE7D4245C6DA}"/>
              </a:ext>
            </a:extLst>
          </p:cNvPr>
          <p:cNvSpPr/>
          <p:nvPr/>
        </p:nvSpPr>
        <p:spPr>
          <a:xfrm>
            <a:off x="3004695" y="2840568"/>
            <a:ext cx="1738076" cy="18922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60980" tIns="506989" rIns="160980" bIns="160980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No U-turn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small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>
                <a:solidFill>
                  <a:srgbClr val="000000"/>
                </a:solidFill>
                <a:latin typeface="Calibri"/>
              </a:rPr>
              <a:t>Identifies the car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err="1">
                <a:solidFill>
                  <a:srgbClr val="000000"/>
                </a:solidFill>
                <a:latin typeface="Calibri"/>
              </a:rPr>
              <a:t>Tows</a:t>
            </a:r>
            <a:r>
              <a:rPr lang="fr-FR" sz="1400">
                <a:solidFill>
                  <a:srgbClr val="000000"/>
                </a:solidFill>
                <a:latin typeface="Calibri"/>
              </a:rPr>
              <a:t> in a straight line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CBC8291-9508-5499-8F76-DBFE80E618FD}"/>
              </a:ext>
            </a:extLst>
          </p:cNvPr>
          <p:cNvSpPr/>
          <p:nvPr/>
        </p:nvSpPr>
        <p:spPr>
          <a:xfrm>
            <a:off x="3390931" y="243509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2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AE91E70-40B4-386E-AECE-99EB8A14C7B8}"/>
              </a:ext>
            </a:extLst>
          </p:cNvPr>
          <p:cNvSpPr/>
          <p:nvPr/>
        </p:nvSpPr>
        <p:spPr>
          <a:xfrm>
            <a:off x="5136639" y="2674374"/>
            <a:ext cx="1738076" cy="20583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6">
                <a:lumMod val="40000"/>
                <a:lumOff val="60000"/>
              </a:schemeClr>
            </a:solidFill>
            <a:prstDash val="solid"/>
            <a:miter/>
          </a:ln>
        </p:spPr>
        <p:txBody>
          <a:bodyPr vert="horz" wrap="square" lIns="160980" tIns="160980" rIns="160980" bIns="506989" anchor="t" anchorCtr="0" compatLnSpc="1">
            <a:noAutofit/>
          </a:bodyPr>
          <a:lstStyle/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U-turn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Identifies </a:t>
            </a:r>
            <a:r>
              <a:rPr lang="fr-FR" sz="140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moving</a:t>
            </a: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obstacles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Stops when moving obstacles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8BA803-C2AD-7E1D-14B5-C547C84CBB1B}"/>
              </a:ext>
            </a:extLst>
          </p:cNvPr>
          <p:cNvSpPr/>
          <p:nvPr/>
        </p:nvSpPr>
        <p:spPr>
          <a:xfrm>
            <a:off x="5522882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3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A86A8FE-B508-9B59-7681-54A92AE7C70C}"/>
              </a:ext>
            </a:extLst>
          </p:cNvPr>
          <p:cNvSpPr/>
          <p:nvPr/>
        </p:nvSpPr>
        <p:spPr>
          <a:xfrm>
            <a:off x="7268590" y="2693527"/>
            <a:ext cx="1738076" cy="20392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414828"/>
              <a:gd name="f8" fmla="val 195768"/>
              <a:gd name="f9" fmla="val 87648"/>
              <a:gd name="f10" fmla="val 1761910"/>
              <a:gd name="f11" fmla="val 1870030"/>
              <a:gd name="f12" fmla="val 2219060"/>
              <a:gd name="f13" fmla="val 2327180"/>
              <a:gd name="f14" fmla="+- 0 0 -90"/>
              <a:gd name="f15" fmla="*/ f3 1 1957678"/>
              <a:gd name="f16" fmla="*/ f4 1 2414828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414828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219060 f21 1"/>
              <a:gd name="f33" fmla="*/ 2414828 f21 1"/>
              <a:gd name="f34" fmla="+- f23 0 f1"/>
              <a:gd name="f35" fmla="*/ f26 1 1957678"/>
              <a:gd name="f36" fmla="*/ f27 1 2414828"/>
              <a:gd name="f37" fmla="*/ f28 1 1957678"/>
              <a:gd name="f38" fmla="*/ f29 1 2414828"/>
              <a:gd name="f39" fmla="*/ f30 1 1957678"/>
              <a:gd name="f40" fmla="*/ f31 1 1957678"/>
              <a:gd name="f41" fmla="*/ f32 1 2414828"/>
              <a:gd name="f42" fmla="*/ f33 1 2414828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414828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5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79396" tIns="696864" rIns="179396" bIns="17939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Avoids fixed obstacles during alignment maneuver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>
                <a:solidFill>
                  <a:srgbClr val="000000"/>
                </a:solidFill>
                <a:latin typeface="Calibri"/>
              </a:rPr>
              <a:t>The v</a:t>
            </a: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ehicles communicate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39C7E4C-4AC7-7726-6294-DE3EB0704CE6}"/>
              </a:ext>
            </a:extLst>
          </p:cNvPr>
          <p:cNvSpPr/>
          <p:nvPr/>
        </p:nvSpPr>
        <p:spPr>
          <a:xfrm>
            <a:off x="7642348" y="2231265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4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5C59D9-35C0-D6DD-27F0-02334538D0F5}"/>
              </a:ext>
            </a:extLst>
          </p:cNvPr>
          <p:cNvSpPr/>
          <p:nvPr/>
        </p:nvSpPr>
        <p:spPr>
          <a:xfrm>
            <a:off x="9413034" y="2693527"/>
            <a:ext cx="1778385" cy="20392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3005670"/>
              <a:gd name="f8" fmla="val 195768"/>
              <a:gd name="f9" fmla="val 87648"/>
              <a:gd name="f10" fmla="val 1761910"/>
              <a:gd name="f11" fmla="val 1870030"/>
              <a:gd name="f12" fmla="val 2809902"/>
              <a:gd name="f13" fmla="val 2918022"/>
              <a:gd name="f14" fmla="+- 0 0 -90"/>
              <a:gd name="f15" fmla="*/ f3 1 1957678"/>
              <a:gd name="f16" fmla="*/ f4 1 300567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3005670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809902 f21 1"/>
              <a:gd name="f33" fmla="*/ 3005670 f21 1"/>
              <a:gd name="f34" fmla="+- f23 0 f1"/>
              <a:gd name="f35" fmla="*/ f26 1 1957678"/>
              <a:gd name="f36" fmla="*/ f27 1 3005670"/>
              <a:gd name="f37" fmla="*/ f28 1 1957678"/>
              <a:gd name="f38" fmla="*/ f29 1 3005670"/>
              <a:gd name="f39" fmla="*/ f30 1 1957678"/>
              <a:gd name="f40" fmla="*/ f31 1 1957678"/>
              <a:gd name="f41" fmla="*/ f32 1 3005670"/>
              <a:gd name="f42" fmla="*/ f33 1 300567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300567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rgbClr val="F5CCCD"/>
            </a:solidFill>
            <a:prstDash val="solid"/>
            <a:miter/>
          </a:ln>
        </p:spPr>
        <p:txBody>
          <a:bodyPr vert="horz" wrap="square" lIns="181160" tIns="181160" rIns="181160" bIns="82523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Reaches the damaged car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Performs the alignment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8CB6F153-C4CC-CC3F-7A3C-1FB0884DBB72}"/>
              </a:ext>
            </a:extLst>
          </p:cNvPr>
          <p:cNvSpPr/>
          <p:nvPr/>
        </p:nvSpPr>
        <p:spPr>
          <a:xfrm>
            <a:off x="9774297" y="437605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5CCCD"/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5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96FAE62-DA69-1B5E-9CBC-340F079EBB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19F67C-4BBC-D09A-7339-D3FF4EF83E21}"/>
              </a:ext>
            </a:extLst>
          </p:cNvPr>
          <p:cNvSpPr/>
          <p:nvPr/>
        </p:nvSpPr>
        <p:spPr>
          <a:xfrm>
            <a:off x="2543707" y="4275476"/>
            <a:ext cx="6645813" cy="195047"/>
          </a:xfrm>
          <a:prstGeom prst="rect">
            <a:avLst/>
          </a:prstGeom>
          <a:solidFill>
            <a:srgbClr val="BDD7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 err="1"/>
              <a:t>Fourth</a:t>
            </a:r>
            <a:r>
              <a:rPr lang="fr-FR"/>
              <a:t> release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581067" y="464064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609956" y="2864038"/>
            <a:ext cx="8818987" cy="242628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Detecting and avoiding obstacles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441558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714237" y="2655846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927168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10/01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2674691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989733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6814489" y="3489895"/>
            <a:ext cx="1184648" cy="383260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9530454" y="4209599"/>
            <a:ext cx="1163397" cy="30366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4872323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4312370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20/12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1564436" y="3235624"/>
            <a:ext cx="8209484" cy="177766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Calibri"/>
              </a:rPr>
              <a:t>Implement the avoidance trajectory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E1A40A-126E-FAFC-271B-C78E3893FEA3}"/>
              </a:ext>
            </a:extLst>
          </p:cNvPr>
          <p:cNvSpPr/>
          <p:nvPr/>
        </p:nvSpPr>
        <p:spPr>
          <a:xfrm>
            <a:off x="5792390" y="2218613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86E6A69-2E99-9604-3B4A-C2E5394555A6}"/>
              </a:ext>
            </a:extLst>
          </p:cNvPr>
          <p:cNvSpPr txBox="1"/>
          <p:nvPr/>
        </p:nvSpPr>
        <p:spPr>
          <a:xfrm rot="16200000">
            <a:off x="5232437" y="1407916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27/12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8C260-32B7-89B2-C04E-6982293C8BCE}"/>
              </a:ext>
            </a:extLst>
          </p:cNvPr>
          <p:cNvSpPr/>
          <p:nvPr/>
        </p:nvSpPr>
        <p:spPr>
          <a:xfrm>
            <a:off x="6705632" y="2205727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166E76E-CC5E-61F2-C3C8-303FB488D58B}"/>
              </a:ext>
            </a:extLst>
          </p:cNvPr>
          <p:cNvSpPr txBox="1"/>
          <p:nvPr/>
        </p:nvSpPr>
        <p:spPr>
          <a:xfrm rot="16200000">
            <a:off x="6145679" y="1395030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03/01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1573543" y="3757495"/>
            <a:ext cx="1172576" cy="38738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530456" y="3881064"/>
            <a:ext cx="1163396" cy="331502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5329394" y="4994697"/>
            <a:ext cx="1172576" cy="420374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6F668BB-DEF3-FF62-0F73-A9D6AC0CA0CE}"/>
              </a:ext>
            </a:extLst>
          </p:cNvPr>
          <p:cNvSpPr/>
          <p:nvPr/>
        </p:nvSpPr>
        <p:spPr>
          <a:xfrm>
            <a:off x="9615093" y="3235624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8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0D53219-360D-EAF0-09FA-9507C2EE3C4D}"/>
              </a:ext>
            </a:extLst>
          </p:cNvPr>
          <p:cNvSpPr/>
          <p:nvPr/>
        </p:nvSpPr>
        <p:spPr>
          <a:xfrm>
            <a:off x="8994049" y="4275476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3F5887-DE76-2ACB-873B-66B205E524D3}"/>
              </a:ext>
            </a:extLst>
          </p:cNvPr>
          <p:cNvSpPr/>
          <p:nvPr/>
        </p:nvSpPr>
        <p:spPr>
          <a:xfrm>
            <a:off x="1573543" y="3479086"/>
            <a:ext cx="3071717" cy="187485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D46AA7-023A-6209-5FF3-7E402EE9D283}"/>
              </a:ext>
            </a:extLst>
          </p:cNvPr>
          <p:cNvSpPr/>
          <p:nvPr/>
        </p:nvSpPr>
        <p:spPr>
          <a:xfrm>
            <a:off x="4586592" y="3473246"/>
            <a:ext cx="349268" cy="187485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463E9-8CEE-FE40-DCC1-1CA60AD23CAD}"/>
              </a:ext>
            </a:extLst>
          </p:cNvPr>
          <p:cNvSpPr/>
          <p:nvPr/>
        </p:nvSpPr>
        <p:spPr>
          <a:xfrm>
            <a:off x="1609956" y="4669462"/>
            <a:ext cx="8818987" cy="241970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err="1">
                <a:solidFill>
                  <a:schemeClr val="bg1"/>
                </a:solidFill>
                <a:cs typeface="Calibri"/>
              </a:rPr>
              <a:t>Communicating</a:t>
            </a:r>
            <a:r>
              <a:rPr lang="fr-FR" b="1">
                <a:solidFill>
                  <a:schemeClr val="bg1"/>
                </a:solidFill>
                <a:cs typeface="Calibri"/>
              </a:rPr>
              <a:t> with the damaged car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EB9BB-1FAD-38BA-DCC9-A8232AEBDE8F}"/>
              </a:ext>
            </a:extLst>
          </p:cNvPr>
          <p:cNvSpPr/>
          <p:nvPr/>
        </p:nvSpPr>
        <p:spPr>
          <a:xfrm>
            <a:off x="1581066" y="5331655"/>
            <a:ext cx="2889822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Send GPS coordinates to the towing vehicle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D01D5-EA4F-3438-8D75-3DC2474DAC9F}"/>
              </a:ext>
            </a:extLst>
          </p:cNvPr>
          <p:cNvSpPr/>
          <p:nvPr/>
        </p:nvSpPr>
        <p:spPr>
          <a:xfrm>
            <a:off x="6970911" y="4982600"/>
            <a:ext cx="3273366" cy="442724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Configurate the communication between the two cars (send ACK)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7838D-A4A7-F30F-346E-710C0707D17A}"/>
              </a:ext>
            </a:extLst>
          </p:cNvPr>
          <p:cNvSpPr/>
          <p:nvPr/>
        </p:nvSpPr>
        <p:spPr>
          <a:xfrm>
            <a:off x="1581066" y="5001101"/>
            <a:ext cx="3064194" cy="193772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solidFill>
                  <a:schemeClr val="tx1"/>
                </a:solidFill>
                <a:cs typeface="Calibri"/>
              </a:rPr>
              <a:t>Get the GPS coordinates of the damaged car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BF91326-6C5B-D093-341A-3983B5A95F80}"/>
              </a:ext>
            </a:extLst>
          </p:cNvPr>
          <p:cNvSpPr/>
          <p:nvPr/>
        </p:nvSpPr>
        <p:spPr>
          <a:xfrm>
            <a:off x="4449881" y="532674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087BC569-B37D-DE82-A2C0-6257C8EB8392}"/>
              </a:ext>
            </a:extLst>
          </p:cNvPr>
          <p:cNvSpPr/>
          <p:nvPr/>
        </p:nvSpPr>
        <p:spPr>
          <a:xfrm>
            <a:off x="10180200" y="4994697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1C5AD9-BA03-C29B-EBB9-C94F090EB961}"/>
              </a:ext>
            </a:extLst>
          </p:cNvPr>
          <p:cNvSpPr/>
          <p:nvPr/>
        </p:nvSpPr>
        <p:spPr>
          <a:xfrm>
            <a:off x="4449881" y="5009988"/>
            <a:ext cx="390758" cy="204058"/>
          </a:xfrm>
          <a:prstGeom prst="roundRect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EC31F9-AD61-6224-197F-1EB9FEFCCCB4}"/>
              </a:ext>
            </a:extLst>
          </p:cNvPr>
          <p:cNvSpPr/>
          <p:nvPr/>
        </p:nvSpPr>
        <p:spPr>
          <a:xfrm>
            <a:off x="5323358" y="5391437"/>
            <a:ext cx="1184648" cy="383260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5175BC-8705-2AA8-4384-05BC1477C569}"/>
              </a:ext>
            </a:extLst>
          </p:cNvPr>
          <p:cNvSpPr/>
          <p:nvPr/>
        </p:nvSpPr>
        <p:spPr>
          <a:xfrm>
            <a:off x="5649817" y="3490310"/>
            <a:ext cx="1172576" cy="387381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</p:spTree>
    <p:extLst>
      <p:ext uri="{BB962C8B-B14F-4D97-AF65-F5344CB8AC3E}">
        <p14:creationId xmlns:p14="http://schemas.microsoft.com/office/powerpoint/2010/main" val="85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 animBg="1"/>
      <p:bldP spid="10" grpId="0" animBg="1"/>
      <p:bldP spid="13" grpId="0" animBg="1"/>
      <p:bldP spid="20" grpId="0" animBg="1"/>
      <p:bldP spid="18" grpId="0" animBg="1"/>
      <p:bldP spid="6" grpId="0" animBg="1"/>
      <p:bldP spid="7" grpId="0" animBg="1"/>
      <p:bldP spid="8" grpId="0" animBg="1"/>
      <p:bldP spid="15" grpId="0" animBg="1"/>
      <p:bldP spid="33" grpId="0" animBg="1"/>
      <p:bldP spid="34" grpId="0" animBg="1"/>
      <p:bldP spid="36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10" descr="Manette de jeu avec un remplissage uni">
            <a:extLst>
              <a:ext uri="{FF2B5EF4-FFF2-40B4-BE49-F238E27FC236}">
                <a16:creationId xmlns:a16="http://schemas.microsoft.com/office/drawing/2014/main" id="{5A303052-263B-408F-A965-AD5881DE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207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9</a:t>
            </a:fld>
            <a:endParaRPr lang="en-GB"/>
          </a:p>
        </p:txBody>
      </p:sp>
      <p:pic>
        <p:nvPicPr>
          <p:cNvPr id="12" name="Graphique 11" descr="Décoration de pin">
            <a:extLst>
              <a:ext uri="{FF2B5EF4-FFF2-40B4-BE49-F238E27FC236}">
                <a16:creationId xmlns:a16="http://schemas.microsoft.com/office/drawing/2014/main" id="{1D555466-81CD-4D26-9B2A-63A57E1F5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6918" y="2613461"/>
            <a:ext cx="750588" cy="750588"/>
          </a:xfrm>
          <a:prstGeom prst="rect">
            <a:avLst/>
          </a:prstGeom>
        </p:spPr>
      </p:pic>
      <p:grpSp>
        <p:nvGrpSpPr>
          <p:cNvPr id="20" name="Groupe 22">
            <a:extLst>
              <a:ext uri="{FF2B5EF4-FFF2-40B4-BE49-F238E27FC236}">
                <a16:creationId xmlns:a16="http://schemas.microsoft.com/office/drawing/2014/main" id="{FE8FCF08-3AE0-4CF7-9B94-6CAAF38FEAEC}"/>
              </a:ext>
            </a:extLst>
          </p:cNvPr>
          <p:cNvGrpSpPr/>
          <p:nvPr/>
        </p:nvGrpSpPr>
        <p:grpSpPr>
          <a:xfrm rot="5400000">
            <a:off x="9681887" y="2335050"/>
            <a:ext cx="563055" cy="1331111"/>
            <a:chOff x="1242368" y="1435754"/>
            <a:chExt cx="336590" cy="724927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789FA731-C4AB-4DBC-A4AD-AC9EDD54E443}"/>
                </a:ext>
              </a:extLst>
            </p:cNvPr>
            <p:cNvSpPr/>
            <p:nvPr/>
          </p:nvSpPr>
          <p:spPr>
            <a:xfrm rot="16200004">
              <a:off x="1129138" y="1548984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Ellipse 25">
              <a:extLst>
                <a:ext uri="{FF2B5EF4-FFF2-40B4-BE49-F238E27FC236}">
                  <a16:creationId xmlns:a16="http://schemas.microsoft.com/office/drawing/2014/main" id="{E243494F-A52C-46BB-95B8-31819EDD81B5}"/>
                </a:ext>
              </a:extLst>
            </p:cNvPr>
            <p:cNvSpPr/>
            <p:nvPr/>
          </p:nvSpPr>
          <p:spPr>
            <a:xfrm rot="16200004">
              <a:off x="1336460" y="2005690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3" name="Rectangle 51">
            <a:extLst>
              <a:ext uri="{FF2B5EF4-FFF2-40B4-BE49-F238E27FC236}">
                <a16:creationId xmlns:a16="http://schemas.microsoft.com/office/drawing/2014/main" id="{AEA4D217-C414-B810-5C28-1A8DAB1D8396}"/>
              </a:ext>
            </a:extLst>
          </p:cNvPr>
          <p:cNvSpPr/>
          <p:nvPr/>
        </p:nvSpPr>
        <p:spPr>
          <a:xfrm>
            <a:off x="8941677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Avoiding fixed obstacle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D8679DC3-A837-6020-C467-A20CAE5468D1}"/>
              </a:ext>
            </a:extLst>
          </p:cNvPr>
          <p:cNvSpPr/>
          <p:nvPr/>
        </p:nvSpPr>
        <p:spPr>
          <a:xfrm>
            <a:off x="6468611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i="0" u="none" strike="noStrike" kern="1200" cap="none" spc="0" baseline="0">
                <a:uFillTx/>
                <a:latin typeface="Calibri"/>
                <a:ea typeface="Calibri"/>
                <a:cs typeface="Calibri"/>
              </a:rPr>
              <a:t>Getting an obstacle position</a:t>
            </a: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168D2922-30CA-73C0-8296-0219625C4C99}"/>
              </a:ext>
            </a:extLst>
          </p:cNvPr>
          <p:cNvSpPr/>
          <p:nvPr/>
        </p:nvSpPr>
        <p:spPr>
          <a:xfrm>
            <a:off x="1522479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>
                <a:solidFill>
                  <a:srgbClr val="000000"/>
                </a:solidFill>
                <a:latin typeface="Calibri" pitchFamily="34"/>
              </a:rPr>
              <a:t>Sending GPS coordinates</a:t>
            </a:r>
            <a:endParaRPr lang="en-GB" sz="1400"/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A44A78BF-2A90-87CA-74DE-0E18B7F938F6}"/>
              </a:ext>
            </a:extLst>
          </p:cNvPr>
          <p:cNvSpPr/>
          <p:nvPr/>
        </p:nvSpPr>
        <p:spPr>
          <a:xfrm>
            <a:off x="3995545" y="5368594"/>
            <a:ext cx="1737744" cy="710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Sending acknowledgement</a:t>
            </a:r>
            <a:endParaRPr lang="en-GB" sz="1400" kern="0">
              <a:latin typeface="Calibri" pitchFamily="34"/>
            </a:endParaRPr>
          </a:p>
        </p:txBody>
      </p:sp>
      <p:pic>
        <p:nvPicPr>
          <p:cNvPr id="11" name="Graphique 10" descr="Sans fil avec un remplissage uni">
            <a:extLst>
              <a:ext uri="{FF2B5EF4-FFF2-40B4-BE49-F238E27FC236}">
                <a16:creationId xmlns:a16="http://schemas.microsoft.com/office/drawing/2014/main" id="{FFD68768-4503-2265-80B5-D4A67303D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529720">
            <a:off x="10074761" y="2050946"/>
            <a:ext cx="563057" cy="563057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DF4E3F81-0ED4-9638-74EF-C4C568078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2203" y="2186864"/>
            <a:ext cx="426597" cy="426597"/>
          </a:xfrm>
          <a:prstGeom prst="rect">
            <a:avLst/>
          </a:prstGeom>
        </p:spPr>
      </p:pic>
      <p:grpSp>
        <p:nvGrpSpPr>
          <p:cNvPr id="5" name="Groupe 5">
            <a:extLst>
              <a:ext uri="{FF2B5EF4-FFF2-40B4-BE49-F238E27FC236}">
                <a16:creationId xmlns:a16="http://schemas.microsoft.com/office/drawing/2014/main" id="{609B834B-4C88-224A-AF38-5D9C3886FD51}"/>
              </a:ext>
            </a:extLst>
          </p:cNvPr>
          <p:cNvGrpSpPr/>
          <p:nvPr/>
        </p:nvGrpSpPr>
        <p:grpSpPr>
          <a:xfrm rot="16200000">
            <a:off x="8641531" y="2406114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DE1F677-4272-ACE7-21EF-FD17FF3C6B4A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Ellipse 7">
              <a:extLst>
                <a:ext uri="{FF2B5EF4-FFF2-40B4-BE49-F238E27FC236}">
                  <a16:creationId xmlns:a16="http://schemas.microsoft.com/office/drawing/2014/main" id="{D0AC873D-F7CE-ADFF-2B95-36BB810E314B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C4FC0AC-B74A-8B7C-2732-E617B30F4A5D}"/>
              </a:ext>
            </a:extLst>
          </p:cNvPr>
          <p:cNvGrpSpPr/>
          <p:nvPr/>
        </p:nvGrpSpPr>
        <p:grpSpPr>
          <a:xfrm>
            <a:off x="8328567" y="2730341"/>
            <a:ext cx="2300402" cy="563056"/>
            <a:chOff x="8393147" y="3649693"/>
            <a:chExt cx="2300402" cy="563056"/>
          </a:xfrm>
        </p:grpSpPr>
        <p:grpSp>
          <p:nvGrpSpPr>
            <p:cNvPr id="13" name="Groupe 22">
              <a:extLst>
                <a:ext uri="{FF2B5EF4-FFF2-40B4-BE49-F238E27FC236}">
                  <a16:creationId xmlns:a16="http://schemas.microsoft.com/office/drawing/2014/main" id="{FC12D892-EEC7-DA76-38C9-90529AB9297D}"/>
                </a:ext>
              </a:extLst>
            </p:cNvPr>
            <p:cNvGrpSpPr/>
            <p:nvPr/>
          </p:nvGrpSpPr>
          <p:grpSpPr>
            <a:xfrm rot="5400000">
              <a:off x="9746466" y="3265666"/>
              <a:ext cx="563055" cy="1331111"/>
              <a:chOff x="1242368" y="1435754"/>
              <a:chExt cx="336590" cy="724927"/>
            </a:xfrm>
          </p:grpSpPr>
          <p:sp>
            <p:nvSpPr>
              <p:cNvPr id="14" name="Rectangle 24">
                <a:extLst>
                  <a:ext uri="{FF2B5EF4-FFF2-40B4-BE49-F238E27FC236}">
                    <a16:creationId xmlns:a16="http://schemas.microsoft.com/office/drawing/2014/main" id="{E9A2E7DF-9FFF-FB83-BC0D-8EDB9697E156}"/>
                  </a:ext>
                </a:extLst>
              </p:cNvPr>
              <p:cNvSpPr/>
              <p:nvPr/>
            </p:nvSpPr>
            <p:spPr>
              <a:xfrm rot="16200004">
                <a:off x="1129138" y="1548984"/>
                <a:ext cx="563050" cy="336590"/>
              </a:xfrm>
              <a:prstGeom prst="rect">
                <a:avLst/>
              </a:prstGeom>
              <a:noFill/>
              <a:ln w="76196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Ellipse 25">
                <a:extLst>
                  <a:ext uri="{FF2B5EF4-FFF2-40B4-BE49-F238E27FC236}">
                    <a16:creationId xmlns:a16="http://schemas.microsoft.com/office/drawing/2014/main" id="{2E4D7819-6732-C245-0518-A7B029109A5E}"/>
                  </a:ext>
                </a:extLst>
              </p:cNvPr>
              <p:cNvSpPr/>
              <p:nvPr/>
            </p:nvSpPr>
            <p:spPr>
              <a:xfrm rot="16200004">
                <a:off x="1336460" y="2005690"/>
                <a:ext cx="161876" cy="14810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FFFF"/>
              </a:solidFill>
              <a:ln w="38103" cap="flat">
                <a:solidFill>
                  <a:srgbClr val="ED7D3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17" name="Groupe 5">
              <a:extLst>
                <a:ext uri="{FF2B5EF4-FFF2-40B4-BE49-F238E27FC236}">
                  <a16:creationId xmlns:a16="http://schemas.microsoft.com/office/drawing/2014/main" id="{C637447E-8652-5F3A-B7FD-0896DD747123}"/>
                </a:ext>
              </a:extLst>
            </p:cNvPr>
            <p:cNvGrpSpPr/>
            <p:nvPr/>
          </p:nvGrpSpPr>
          <p:grpSpPr>
            <a:xfrm rot="16200000">
              <a:off x="8706110" y="3336730"/>
              <a:ext cx="563052" cy="1188978"/>
              <a:chOff x="1552276" y="1794281"/>
              <a:chExt cx="336590" cy="647514"/>
            </a:xfrm>
            <a:solidFill>
              <a:schemeClr val="bg1"/>
            </a:solidFill>
          </p:grpSpPr>
          <p:sp>
            <p:nvSpPr>
              <p:cNvPr id="18" name="Rectangle 6">
                <a:extLst>
                  <a:ext uri="{FF2B5EF4-FFF2-40B4-BE49-F238E27FC236}">
                    <a16:creationId xmlns:a16="http://schemas.microsoft.com/office/drawing/2014/main" id="{E55C1035-655B-8461-B0D9-218C1F1876DD}"/>
                  </a:ext>
                </a:extLst>
              </p:cNvPr>
              <p:cNvSpPr/>
              <p:nvPr/>
            </p:nvSpPr>
            <p:spPr>
              <a:xfrm rot="5400013">
                <a:off x="1439050" y="1907507"/>
                <a:ext cx="563041" cy="336590"/>
              </a:xfrm>
              <a:prstGeom prst="rect">
                <a:avLst/>
              </a:prstGeom>
              <a:grpFill/>
              <a:ln w="76196" cap="flat">
                <a:solidFill>
                  <a:srgbClr val="222A35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9" name="Ellipse 7">
                <a:extLst>
                  <a:ext uri="{FF2B5EF4-FFF2-40B4-BE49-F238E27FC236}">
                    <a16:creationId xmlns:a16="http://schemas.microsoft.com/office/drawing/2014/main" id="{42CEEB82-C04D-DC8E-49F7-AE3CC9C4C9A2}"/>
                  </a:ext>
                </a:extLst>
              </p:cNvPr>
              <p:cNvSpPr/>
              <p:nvPr/>
            </p:nvSpPr>
            <p:spPr>
              <a:xfrm rot="5400013">
                <a:off x="1632898" y="2286804"/>
                <a:ext cx="161876" cy="14810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2"/>
              </a:solidFill>
              <a:ln w="12701" cap="flat">
                <a:solidFill>
                  <a:srgbClr val="ED7D3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7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12786 0.000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3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52 0.00324 L -0.12552 0.00324 C -0.12578 0.02176 -0.12591 0.04005 -0.1263 0.05833 C -0.12643 0.06111 -0.12708 0.07685 -0.12786 0.08171 C -0.13007 0.0956 -0.12994 0.09468 -0.13255 0.1037 C -0.13385 0.11574 -0.13229 0.10556 -0.13567 0.11736 C -0.13619 0.11968 -0.13671 0.12199 -0.13724 0.12431 C -0.13776 0.12708 -0.13802 0.12986 -0.13867 0.13264 C -0.13971 0.13634 -0.14336 0.14444 -0.14492 0.14769 C -0.14765 0.15301 -0.14895 0.15486 -0.1526 0.15857 C -0.15416 0.16019 -0.15573 0.16134 -0.15729 0.16273 C -0.15859 0.16412 -0.15989 0.16528 -0.16119 0.1669 C -0.1625 0.16852 -0.16354 0.17107 -0.16497 0.17245 C -0.16692 0.17431 -0.16914 0.175 -0.17122 0.17662 C -0.18229 0.18495 -0.16823 0.17662 -0.18281 0.18333 C -0.19036 0.18704 -0.19336 0.19005 -0.20052 0.19028 L -0.31731 0.19167 C -0.32408 0.19329 -0.33151 0.19514 -0.33815 0.19444 C -0.34244 0.19398 -0.34648 0.19167 -0.35052 0.19028 C -0.37291 0.17431 -0.34609 0.19213 -0.36445 0.18333 C -0.3664 0.18241 -0.3681 0.18056 -0.36992 0.1794 C -0.37291 0.17732 -0.37916 0.17384 -0.37916 0.17384 C -0.38073 0.17199 -0.38216 0.16991 -0.38385 0.16829 C -0.38528 0.16667 -0.38698 0.16597 -0.38841 0.16412 C -0.3901 0.16227 -0.3914 0.15926 -0.3931 0.15741 C -0.39479 0.15509 -0.39674 0.15347 -0.39856 0.15185 C -0.4 0.15023 -0.40169 0.14931 -0.40312 0.14769 C -0.40481 0.1456 -0.40625 0.14329 -0.40781 0.14074 C -0.4125 0.13333 -0.41328 0.13032 -0.41783 0.12014 C -0.41914 0.11736 -0.42044 0.11458 -0.42174 0.11204 C -0.42304 0.10926 -0.42448 0.10671 -0.42552 0.1037 C -0.42656 0.10093 -0.4276 0.09815 -0.42864 0.09537 C -0.42942 0.09329 -0.43007 0.09074 -0.43099 0.08866 C -0.43294 0.0838 -0.43541 0.07986 -0.43711 0.07477 C -0.43789 0.07245 -0.4388 0.07037 -0.43945 0.06806 C -0.4401 0.0662 -0.44049 0.06412 -0.44101 0.0625 C -0.44205 0.05972 -0.44336 0.05718 -0.44414 0.05417 C -0.44466 0.05232 -0.44492 0.05023 -0.4457 0.04861 C -0.44752 0.04468 -0.45026 0.0419 -0.45182 0.03773 C -0.45573 0.02755 -0.45351 0.03148 -0.45807 0.02523 C -0.45937 0.0206 -0.45885 0.01898 -0.46185 0.01852 C -0.47812 0.01528 -0.4944 0.01181 -0.51067 0.01019 L -0.52382 0.0088 L -0.54388 0.00741 C -0.54726 0.00718 -0.55052 0.00648 -0.5539 0.00602 C -0.55729 0.00509 -0.56054 0.00417 -0.56393 0.00324 C -0.56653 0.00278 -0.56914 0.00255 -0.57174 0.00185 C -0.57356 0.00162 -0.57526 0.00093 -0.57708 0.00069 C -0.58333 0.00093 -0.58958 0.00023 -0.5957 0.00185 C -0.59648 0.00208 -0.59583 0.00532 -0.59648 0.00602 C -0.597 0.00694 -0.59804 0.00602 -0.59869 0.00602 " pathEditMode="relative" ptsTypes="AAAAAAAAAAAAAAAAAAAAAAAAAAAAAAAAAAAAAAAAAAAAAAAAAAA">
                                      <p:cBhvr>
                                        <p:cTn id="41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Microsoft Office PowerPoint</Application>
  <PresentationFormat>Grand écran</PresentationFormat>
  <Paragraphs>464</Paragraphs>
  <Slides>31</Slides>
  <Notes>31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Aharoni</vt:lpstr>
      <vt:lpstr>Arial</vt:lpstr>
      <vt:lpstr>Avenir Next LT Pro</vt:lpstr>
      <vt:lpstr>Calibri</vt:lpstr>
      <vt:lpstr>Calibri Light</vt:lpstr>
      <vt:lpstr>PrismaticVTI</vt:lpstr>
      <vt:lpstr>Présentation PowerPoint</vt:lpstr>
      <vt:lpstr>Tow Mater</vt:lpstr>
      <vt:lpstr>Table of content</vt:lpstr>
      <vt:lpstr>Part 1 : The product</vt:lpstr>
      <vt:lpstr>The final product </vt:lpstr>
      <vt:lpstr>Release vision</vt:lpstr>
      <vt:lpstr>Fourth release</vt:lpstr>
      <vt:lpstr>Part 2 : The demo</vt:lpstr>
      <vt:lpstr>Présentation PowerPoint</vt:lpstr>
      <vt:lpstr>Tests (1/2) </vt:lpstr>
      <vt:lpstr>Tests (2/2) </vt:lpstr>
      <vt:lpstr>Part 3 : The analysis</vt:lpstr>
      <vt:lpstr>Présentation PowerPoint</vt:lpstr>
      <vt:lpstr>Time Schedule</vt:lpstr>
      <vt:lpstr>Time Schedule</vt:lpstr>
      <vt:lpstr>Time Schedule</vt:lpstr>
      <vt:lpstr>Time Schedule</vt:lpstr>
      <vt:lpstr>Time Schedule</vt:lpstr>
      <vt:lpstr>Présentation PowerPoint</vt:lpstr>
      <vt:lpstr>Part 4 : The risks</vt:lpstr>
      <vt:lpstr>Présentation PowerPoint</vt:lpstr>
      <vt:lpstr>Présentation PowerPoint</vt:lpstr>
      <vt:lpstr>Présentation PowerPoint</vt:lpstr>
      <vt:lpstr>Part 5 : The plan</vt:lpstr>
      <vt:lpstr>Next sprint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Questions 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 Matter Project Plan</dc:title>
  <dc:creator>Léonie Hatte</dc:creator>
  <cp:lastModifiedBy>Laura Mendes</cp:lastModifiedBy>
  <cp:revision>1</cp:revision>
  <dcterms:created xsi:type="dcterms:W3CDTF">2022-10-16T16:56:43Z</dcterms:created>
  <dcterms:modified xsi:type="dcterms:W3CDTF">2023-01-24T17:38:41Z</dcterms:modified>
</cp:coreProperties>
</file>